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5EC2-67D0-3825-6926-8B3AD81E6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EAFC3F-3665-A48A-3CE0-98F50BA26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D196E-28CB-92AD-77E1-4E445D2A3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141BF-3BFB-F579-91FA-E1B0FAF65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9D1BC-88B7-5BDD-6D3B-294A29A01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227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CC453-3257-F357-D168-65ADF1120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313E6-AD31-0D34-76B2-D39779223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30927-9D27-D045-9853-DC5C316A5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90F10-790A-2F6A-E1A4-C68FC7820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C1281-F406-4AD7-6988-9887B1D46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390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8F0F3F-148D-A4A9-557C-B0FC5073B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242514-9DF5-245A-A7D2-ABE471EAE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EC9BB-AD47-7ADA-E296-71BA7466B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1977F-1D06-1650-266B-32B05655D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BAD37-DA52-65A9-5445-69C45BA6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722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68DB5-ABD0-746F-28D4-B686BEDBB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28E25-1F51-6D63-544A-B4CE2CEDD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B193B-71DE-5ECA-F5FA-8471012F9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E5730-E36D-8544-4678-8AA4C52B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7102F-BD9B-1DF7-FE8C-643A2B866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02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E608E-D064-95AE-BAA1-32BC149F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4EF2D-C98A-91A0-0467-DA5535332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60DC4-74AB-4CF9-A045-0C5C8983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52D1A-AB41-3086-2918-F526529D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3ECA6-8861-7418-36EC-0C0425700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220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4A4AE-5D9D-A515-71BD-85DE2D285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17A20-10B0-8ED0-D30E-7A058A612E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2F4B8-F9AA-AFDC-1079-E02038236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62D64-F8E2-0F36-6953-3D96BD01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39C86-DAEC-4F50-4C16-CE4A7DEB4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8FDEA-E193-72F5-F71E-C2051A0B4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323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B3325-3F04-FC23-7AB6-260D81CA7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FC4A3-FB5E-A80E-6430-FE7401E9D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63DD4-80E7-CF7D-4FB6-B848522B4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061659-A97B-B5E9-2EA8-3F5AB24EE3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55128C-CEF3-3DFB-00FF-A70C48FF9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50C5E6-CCA1-7EDF-7906-D7C2BE01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B831F3-3A5A-B185-57C8-92BEF093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9FF338-021E-9A33-DB4A-C9116544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833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75CB-BFE8-D5C3-5738-2BC71E96C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36936-5429-CED7-1623-CFCB240DE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185829-209A-E8A2-F7B9-5D262A61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13473-FCED-AC1E-01F6-53107E0F5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705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BC304E-8BE1-091C-9576-026A1C21D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D9559A-0C0D-C553-3401-D4EDCCE0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41487-EFFD-841F-03DC-6DC78852C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250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FDA73-A14C-EF09-EE38-FEAB4BF1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3D0C9-C5D5-AFEA-5984-6A3656D66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5C5A4-F2D3-EAA0-B592-8ED406C44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66F31A-E3E6-D4BD-4C3C-07927DAC6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85B20A-E966-FEC8-4E59-A865ADE80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5252C-551E-DE28-55F0-8FDE07FBF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486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A93B6-F820-FF9C-5826-5D0D852E3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3A974B-2F9A-F0B3-2453-BAC632D8CA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2F8882-7214-5F0C-B85D-4962367FF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CFA34-5C7E-AAA8-0B65-D0CBEA77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7EF15-8772-A939-AB49-B05DFEA90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56BB3-57C0-1185-11DD-5F860BBA2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830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B2EFD3-CE09-A6F8-22AE-E6E929C1D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32956-D5BB-9499-6AFD-A422A4A50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A56F7-0BD3-93C6-75A0-8D6954E9B5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3D092-5429-413C-96FE-33C86D664856}" type="datetimeFigureOut">
              <a:rPr lang="pl-PL" smtClean="0"/>
              <a:t>15.02.2024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CF9F7-38C1-C9A6-A16A-438320E16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AE6AF-4937-A363-CC28-A81046ACC0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59ECC-C151-488E-95BD-22488C77DA6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F129-EF8B-2B6B-CB04-DF2B69B50C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 </a:t>
            </a:r>
            <a:r>
              <a:rPr lang="en-US" dirty="0" err="1"/>
              <a:t>Monorial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270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DC9C751A-A6A4-6681-35B9-268A94B90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775"/>
            <a:ext cx="12192000" cy="614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58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14AF6-A51B-B985-B6AF-AFEB3D06A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867" y="0"/>
            <a:ext cx="862626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E47F89-45BF-5B0D-7C35-015190D962CD}"/>
              </a:ext>
            </a:extLst>
          </p:cNvPr>
          <p:cNvSpPr txBox="1"/>
          <p:nvPr/>
        </p:nvSpPr>
        <p:spPr>
          <a:xfrm>
            <a:off x="209550" y="161925"/>
            <a:ext cx="235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9HA.01  dwg 100T8103</a:t>
            </a:r>
            <a:endParaRPr lang="pl-P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32C2EF-3E17-48FD-2792-B7FA88F8A226}"/>
              </a:ext>
            </a:extLst>
          </p:cNvPr>
          <p:cNvSpPr/>
          <p:nvPr/>
        </p:nvSpPr>
        <p:spPr>
          <a:xfrm>
            <a:off x="8572500" y="4086225"/>
            <a:ext cx="1390650" cy="771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6633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26EF66-D2DA-8EF5-0DC5-AE27023C2B83}"/>
              </a:ext>
            </a:extLst>
          </p:cNvPr>
          <p:cNvSpPr txBox="1"/>
          <p:nvPr/>
        </p:nvSpPr>
        <p:spPr>
          <a:xfrm>
            <a:off x="209550" y="161925"/>
            <a:ext cx="235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7HA.01  dwg 104T0022</a:t>
            </a:r>
            <a:endParaRPr lang="pl-P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679E15-8059-09BB-B460-E5ADB2485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4" y="105469"/>
            <a:ext cx="8814107" cy="664706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170A62B-951A-9A26-4EB0-E046F1E8263F}"/>
              </a:ext>
            </a:extLst>
          </p:cNvPr>
          <p:cNvSpPr/>
          <p:nvPr/>
        </p:nvSpPr>
        <p:spPr>
          <a:xfrm>
            <a:off x="7781924" y="5048250"/>
            <a:ext cx="3152775" cy="1533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226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2B03FD-B569-8D22-FF46-AC080CF22F1C}"/>
              </a:ext>
            </a:extLst>
          </p:cNvPr>
          <p:cNvSpPr txBox="1"/>
          <p:nvPr/>
        </p:nvSpPr>
        <p:spPr>
          <a:xfrm>
            <a:off x="209550" y="161925"/>
            <a:ext cx="235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7HA.02  dwg 111T2918</a:t>
            </a:r>
            <a:endParaRPr lang="pl-P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6AD281-84C8-9F04-7A2A-65582046A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009" y="223837"/>
            <a:ext cx="8505744" cy="64103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11A43-6C1E-8F4E-0E88-7C45EB64DCA6}"/>
              </a:ext>
            </a:extLst>
          </p:cNvPr>
          <p:cNvSpPr/>
          <p:nvPr/>
        </p:nvSpPr>
        <p:spPr>
          <a:xfrm>
            <a:off x="7277099" y="4810125"/>
            <a:ext cx="3152775" cy="1533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551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CA9BD-D3B4-2410-BA40-C4A7EA08A9D1}"/>
              </a:ext>
            </a:extLst>
          </p:cNvPr>
          <p:cNvSpPr txBox="1"/>
          <p:nvPr/>
        </p:nvSpPr>
        <p:spPr>
          <a:xfrm>
            <a:off x="209550" y="161925"/>
            <a:ext cx="235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7HA.03  dwg 130T2834</a:t>
            </a:r>
            <a:endParaRPr lang="pl-P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1E6485-D570-1AE6-E1AB-6E9D0C694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347" y="644852"/>
            <a:ext cx="7356862" cy="62131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8CA03B-7CE8-5A1A-E3EF-1CEC96FB0243}"/>
              </a:ext>
            </a:extLst>
          </p:cNvPr>
          <p:cNvSpPr/>
          <p:nvPr/>
        </p:nvSpPr>
        <p:spPr>
          <a:xfrm rot="886334">
            <a:off x="4095750" y="2333625"/>
            <a:ext cx="4648200" cy="23812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059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22</Words>
  <Application>Microsoft Office PowerPoint</Application>
  <PresentationFormat>Widescreen</PresentationFormat>
  <Paragraphs>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HA Monorial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Monorial</dc:title>
  <dc:creator>Sajdak, Lukasz (GE Vernova)</dc:creator>
  <cp:lastModifiedBy>Sajdak, Lukasz (GE Vernova)</cp:lastModifiedBy>
  <cp:revision>2</cp:revision>
  <dcterms:created xsi:type="dcterms:W3CDTF">2024-02-15T14:21:29Z</dcterms:created>
  <dcterms:modified xsi:type="dcterms:W3CDTF">2024-02-16T08:09:58Z</dcterms:modified>
</cp:coreProperties>
</file>