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91175" cy="13717588"/>
  <p:notesSz cx="6858000" cy="9144000"/>
  <p:custDataLst>
    <p:tags r:id="rId18"/>
  </p:custDataLst>
  <p:defaultTextStyle>
    <a:defPPr>
      <a:defRPr lang="pl-PL"/>
    </a:defPPr>
    <a:lvl1pPr marL="0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91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983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474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966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457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949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1440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932" algn="l" defTabSz="1828983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1">
          <p15:clr>
            <a:srgbClr val="A4A3A4"/>
          </p15:clr>
        </p15:guide>
        <p15:guide id="2" pos="57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1" autoAdjust="0"/>
    <p:restoredTop sz="94660" autoAdjust="0"/>
  </p:normalViewPr>
  <p:slideViewPr>
    <p:cSldViewPr>
      <p:cViewPr varScale="1">
        <p:scale>
          <a:sx n="44" d="100"/>
          <a:sy n="44" d="100"/>
        </p:scale>
        <p:origin x="1469" y="58"/>
      </p:cViewPr>
      <p:guideLst>
        <p:guide orient="horz" pos="4321"/>
        <p:guide pos="57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3838C-941F-44B0-996D-3D472693E99B}" type="datetimeFigureOut">
              <a:rPr lang="pl-PL" smtClean="0"/>
              <a:t>06.05.2025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893ED-ED66-4552-BA79-D1E46DE74A4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989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91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983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474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966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457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949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1440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932" algn="l" defTabSz="18289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1371838" y="4261345"/>
            <a:ext cx="15547499" cy="2940390"/>
          </a:xfrm>
        </p:spPr>
        <p:txBody>
          <a:bodyPr/>
          <a:lstStyle>
            <a:lvl1pPr>
              <a:defRPr b="1" i="1">
                <a:solidFill>
                  <a:schemeClr val="accent6"/>
                </a:solidFill>
              </a:defRPr>
            </a:lvl1pPr>
          </a:lstStyle>
          <a:p>
            <a:r>
              <a:rPr lang="pl-PL"/>
              <a:t>Wpisz tytuł prezentacji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2743676" y="7773300"/>
            <a:ext cx="12803823" cy="2613886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5400" b="1" baseline="0">
                <a:solidFill>
                  <a:schemeClr val="tx2"/>
                </a:solidFill>
              </a:defRPr>
            </a:lvl1pPr>
            <a:lvl2pPr marL="914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Wpisz imię, nazwisko, tytuł zawodowy </a:t>
            </a:r>
            <a:br>
              <a:rPr lang="pl-PL" dirty="0"/>
            </a:br>
            <a:r>
              <a:rPr lang="pl-PL" dirty="0"/>
              <a:t>oraz swój adres e-mail</a:t>
            </a:r>
          </a:p>
        </p:txBody>
      </p:sp>
      <p:sp>
        <p:nvSpPr>
          <p:cNvPr id="9" name="pole tekstowe 8"/>
          <p:cNvSpPr txBox="1"/>
          <p:nvPr userDrawn="1"/>
        </p:nvSpPr>
        <p:spPr>
          <a:xfrm>
            <a:off x="0" y="12847652"/>
            <a:ext cx="1829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1828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Projekt „Kształtowanie kompetencji w obszarze transportu jako odpowiedź na potrzeby branż kluczowych dla gospodarki” o numerze FERS.01.05-IP.08-0061/23 </a:t>
            </a:r>
            <a:b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jest współfinansowany ze środków Europejskiego Funduszu Społecznego Plus w ramach Programu Fundusze Europejskie dla Rozwoju Społecznego 2021-2027</a:t>
            </a:r>
            <a:endParaRPr lang="pl-PL" sz="2000" b="1" dirty="0">
              <a:solidFill>
                <a:schemeClr val="tx2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8AFC085-2A5F-432C-B61F-713FC99385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49569" y="10459194"/>
            <a:ext cx="15669768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5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164" y="594098"/>
            <a:ext cx="2177359" cy="2839566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914559" y="2250282"/>
            <a:ext cx="13991668" cy="2286265"/>
          </a:xfrm>
        </p:spPr>
        <p:txBody>
          <a:bodyPr>
            <a:normAutofit/>
          </a:bodyPr>
          <a:lstStyle>
            <a:lvl1pPr algn="l">
              <a:defRPr sz="5600" b="1">
                <a:solidFill>
                  <a:schemeClr val="accent6"/>
                </a:solidFill>
              </a:defRPr>
            </a:lvl1pPr>
          </a:lstStyle>
          <a:p>
            <a:r>
              <a:rPr lang="pl-PL"/>
              <a:t>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914559" y="4410522"/>
            <a:ext cx="16462058" cy="8136904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  <a:lvl2pPr>
              <a:defRPr sz="3800">
                <a:solidFill>
                  <a:schemeClr val="tx2"/>
                </a:solidFill>
              </a:defRPr>
            </a:lvl2pPr>
            <a:lvl3pPr>
              <a:defRPr sz="3600"/>
            </a:lvl3pPr>
            <a:lvl4pPr marL="2743474" indent="0">
              <a:buFont typeface="Arial" panose="020B0604020202020204" pitchFamily="34" charset="0"/>
              <a:buNone/>
              <a:defRPr/>
            </a:lvl4pPr>
          </a:lstStyle>
          <a:p>
            <a:pPr lvl="0"/>
            <a:r>
              <a:rPr lang="pl-PL"/>
              <a:t>Wpisz treść slajdu. Możesz dołączyć również zdjęcie, grafikę, film itd.</a:t>
            </a:r>
          </a:p>
          <a:p>
            <a:pPr lvl="1"/>
            <a:endParaRPr lang="pl-PL" sz="4000"/>
          </a:p>
          <a:p>
            <a:pPr lvl="2"/>
            <a:endParaRPr lang="pl-PL"/>
          </a:p>
        </p:txBody>
      </p:sp>
      <p:cxnSp>
        <p:nvCxnSpPr>
          <p:cNvPr id="15" name="Łącznik prostoliniowy 14"/>
          <p:cNvCxnSpPr/>
          <p:nvPr userDrawn="1"/>
        </p:nvCxnSpPr>
        <p:spPr>
          <a:xfrm>
            <a:off x="0" y="1962250"/>
            <a:ext cx="14618195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 userDrawn="1"/>
        </p:nvCxnSpPr>
        <p:spPr>
          <a:xfrm>
            <a:off x="0" y="2114650"/>
            <a:ext cx="12745987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2F84C070-17EB-4201-9428-2C2C1AD5B8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3385" b="11430"/>
          <a:stretch/>
        </p:blipFill>
        <p:spPr>
          <a:xfrm>
            <a:off x="792659" y="297689"/>
            <a:ext cx="13970117" cy="1448537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479A445-D52B-4722-906C-DF4DE373BFDC}"/>
              </a:ext>
            </a:extLst>
          </p:cNvPr>
          <p:cNvSpPr txBox="1"/>
          <p:nvPr userDrawn="1"/>
        </p:nvSpPr>
        <p:spPr>
          <a:xfrm>
            <a:off x="0" y="12847652"/>
            <a:ext cx="1829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18289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Projekt „Kształtowanie kompetencji w obszarze transportu jako odpowiedź na potrzeby branż kluczowych dla gospodarki” o numerze FERS.01.05-IP.08-0061/23 </a:t>
            </a:r>
            <a:b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pl-PL" sz="2000" b="1" i="1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jest współfinansowany ze środków Europejskiego Funduszu Społecznego Plus w ramach Programu Fundusze Europejskie dla Rozwoju Społecznego 2021-2027</a:t>
            </a:r>
            <a:endParaRPr lang="pl-PL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850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914559" y="549339"/>
            <a:ext cx="16462058" cy="2286265"/>
          </a:xfrm>
          <a:prstGeom prst="rect">
            <a:avLst/>
          </a:prstGeom>
        </p:spPr>
        <p:txBody>
          <a:bodyPr vert="horz" lIns="182898" tIns="91449" rIns="182898" bIns="91449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14559" y="3200772"/>
            <a:ext cx="16462058" cy="9052974"/>
          </a:xfrm>
          <a:prstGeom prst="rect">
            <a:avLst/>
          </a:prstGeom>
        </p:spPr>
        <p:txBody>
          <a:bodyPr vert="horz" lIns="182898" tIns="91449" rIns="182898" bIns="91449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914559" y="12714173"/>
            <a:ext cx="4267941" cy="730335"/>
          </a:xfrm>
          <a:prstGeom prst="rect">
            <a:avLst/>
          </a:prstGeom>
        </p:spPr>
        <p:txBody>
          <a:bodyPr vert="horz" lIns="182898" tIns="91449" rIns="182898" bIns="91449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6E8C2-F1D9-4647-8A9E-7D1A879711C7}" type="datetimeFigureOut">
              <a:rPr lang="pl-PL" smtClean="0"/>
              <a:t>06.05.2025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6249485" y="12714173"/>
            <a:ext cx="5792205" cy="730335"/>
          </a:xfrm>
          <a:prstGeom prst="rect">
            <a:avLst/>
          </a:prstGeom>
        </p:spPr>
        <p:txBody>
          <a:bodyPr vert="horz" lIns="182898" tIns="91449" rIns="182898" bIns="91449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3108675" y="12714173"/>
            <a:ext cx="4267941" cy="730335"/>
          </a:xfrm>
          <a:prstGeom prst="rect">
            <a:avLst/>
          </a:prstGeom>
        </p:spPr>
        <p:txBody>
          <a:bodyPr vert="horz" lIns="182898" tIns="91449" rIns="182898" bIns="91449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BEF90-6DF6-4EB7-BEAC-6DDD23891F8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49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1828983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69" indent="-685869" algn="l" defTabSz="1828983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6049" indent="-571557" algn="l" defTabSz="1828983" rtl="0" eaLnBrk="1" latinLnBrk="0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229" indent="-457246" algn="l" defTabSz="182898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720" indent="-457246" algn="l" defTabSz="1828983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5211" indent="-457246" algn="l" defTabSz="1828983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703" indent="-457246" algn="l" defTabSz="182898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4194" indent="-457246" algn="l" defTabSz="182898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686" indent="-457246" algn="l" defTabSz="182898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3177" indent="-457246" algn="l" defTabSz="182898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91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983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474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966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457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949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1440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932" algn="l" defTabSz="182898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4531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092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1831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BCE0B23B-336B-4C6F-A9D9-DC8A9FE17AD6}"/>
  <p:tag name="ISPRING_RESOURCE_FOLDER" val="C:\Users\user\Desktop\Szablony E-Learning\Prezentacja_szablon_PL\"/>
  <p:tag name="ISPRING_PRESENTATION_PATH" val="C:\Users\user\Desktop\Szablony E-Learning\Prezentacja_szablon_PL.PPTX"/>
  <p:tag name="ISPRING_PROJECT_VERSION" val="9.3"/>
  <p:tag name="ISPRING_PROJECT_FOLDER_UPDATED" val="1"/>
  <p:tag name="ISPRING_SCREEN_RECS_UPDATED" val="C:\Users\user\Desktop\Szablony E-Learning\Prezentacja_szablon_PL\"/>
  <p:tag name="ISPRING_PLAYERS_CUSTOMIZATION_2" val="UEsDBBQAAgAIABE8bE4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uVoNPkEkmJSgFAAD2EwAAHQAAAHVuaXZlcnNhbC9jb21tb25fbWVzc2FnZXMubG5nrVj/bts2EP6/QN+BEFBgA7q0HdBgGBIXtMTEQmTJFemk2TAIjMTYRCTR1Q8n3l97mj3YnmRHSnbttoGkpEAcmJLvuyP5fXdHnnx4yFK0FkUpVX5qvTt6ayGRxyqR+eLUmrOzX36zUFnxPOGpysWplSsLfRi9fHGS8nxR84WA7y9fIHSSibKEYTnSoy9jJJNTazaOxti+iFgQ4dksGs8ZC/zIw2PiWaMxj+9O3rQ/f8TaDqYz7F9HXnAeRGP33BrZKlvxfIM8tVA//Xp8/PDu/fHPg2DoFHveIRAySO/f9gDyWRh4EaARL/LJJ2aN9P9hdsGcea5PrFH7ZZj1LCSX1kj/77SbhyHxWUQ91yGRSyM/YGYtPMKIY42uVY2WfC1QpdBaintULQWwoJKFQGUqE/MiVvAgr0WXMyeYYtePQkJZ6NrMDXxrRFVRbF4bWF5XS1WAuxIlsuQ3qUiMT+Cbeb8qRAmueQV8RPBXLSX8UmVc5kfdrq98L8COIdmUUIrPYXHZblKAdAB/L6slvEuEeg0u7vNU8QTdFgIAA4r4apXKuPmlpKtCRzhL+aYzihBfuf45kD3waER8Z/vEGpE8QU7B9WQHooSYkhAACl6K4gm2keG6MUc4TYchTNzziQcfpkOYyMUyhU81NI4ZASbMRN5lBUwlIXCc0qsgdPSigSvE0YqX5b0qkgOW7u9nF7Dr2wEIwWZ74ExjbIGBHxJyX1GIuOoGgyix4XerK5gqEDBiJhloSWV1WYFsslUqKmGilXoqPDaUuhG3CvSVCr5uuA/ejdg6ae7huW9PojHbpVCP13m87GkH4vyuPvbVUANN9jnfGVOLFo2DT5BdIBkGQyyCC8iBF0MsrgmFRSa0y8bHl+45NrsEeW+blLZJL+Y6x6QbxOMY7DSb1lLVJTzRSwKpyexIeTTMDSUf58BiF3uP5NYGFehgRgu5FhBHkYii0xGke5s4WlQf5+4f0Rl2PeJ8h3p8g3JVIZ6seR4LIFvM9Z5u4F0iE/NO0974/1zLvxGv2lT/qq0SvkM+vRoaz0FheUQRvKpEtqq6XOsFa8N/ShRa4o+G0GfqT/NPbeLj0A1+zM6UMqvTpgI9e392kQ3do84gnrlS/XfrR0dCm1JDoGHRxRF6jLS/1US7HbuBroiJ6G/n+mdgM2vqFhQ2N79V/a39oAXwFXoqBp3AGpvIKbQ6GVSh/raXMOuD8C91wehvf0XG1GVQda7ETSmrTs9Gz73rq5Hz0wvrXs96UGyYyzwI2QfARdsPliiVGcSf9MCcT8l2BZoScTCTK1WniZF/Ku9MmYC1rTPxbTd8W6jMPE15uaV/U6Y+PCeKZnJh43Q2oJ/aKbj3/uwJ+Om7RAkOoY2xsW/r3sfWak97GoF89FJ4jG5bJ9BRxqt4CeX4VtV50hOoOYI55AwDWDtnKnjR3YW1AF+F0TxF7dPfB4Hojg6SKNmB/emrSpR/DQbR09hh0ObgJx6qTiCGx4cBmEEfq/bgu7XreQ5mLnD5hxwweVPiMpXBo6NuvyCVdusxY9ieTEFN1IhH1QW0kEMQtuSxg3kIB7RWhzYAQTvAZJUKRB64Vs8Q1CkOLyDPmiOXNZry4g6SNFMqHRSb2UAtjmrYnL7caNRVKvNBkT+vROoJM3cWYccx1zuwknB6v2s6ggSOj3F7z5OqRW8we4J9qAFf4YlEVkMBQ0J21zf6isJcB3iK63u2//75t8velN1thoUk1oy/pLD1t1V4NyrNDd3Jm70Lu/8BUEsDBBQAAgAIAG5Wg08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blaDTydgjRV1BAAAYxYAACcAAAB1bml2ZXJzYWwvZmxhc2hfcHVibGlzaGluZ19zZXR0aW5ncy54bWzlWF9v4jgQf+dTWDnt4xLo/60CVQ+CipZCl6R7W51OlUkM8dWxc7FDl326T7Mf7D7JjWOaQqFt6BWpe/uAIPbMb8bzmxkPcU6+xgxNSSqp4A2rXq1ZiPBAhJRPGtal33l/ZCGpMA8xE5w0LC4sdNKsOEk2YlRGHlEKRCUCGC6PE9WwIqWSY9u+vb2tUpmkelewTAG+rAYitpOUSMIVSe2E4Rl8qVlCpDVHKAEAn1jwuVqzUkHIMUjnIswYQTQEzznVh8Ksw7CMLNuIjXBwM0lFxsOWYCJF6WTUsH5pue16e/dOxkC1aUy4jolswqJeVsc4DKn2AjOPfiMoInQSgbuHexa6paGKGtZubUfDgLi9CpODm7NjDdMSEASu5vgxUTjECptHY1CRr0reLZilcMZxTAMfdpAOQMNq+9der9t2r/sD3/Wuz/zznvFhAyXf/eJvoOR3/Z67iXxZ+LOrC3fY6/Y/XvuDQc/vXtxrQUSXAuLYyxFzILIiSwNSBMxRURaPOKYMkvRBGCVRkOYMpxPiiw4FFseYSWKhPxMy+ZRhRtUMqqEG1XBDSHIqExKooaatYak0I9Y9nAEEx4DLIif2PxQ5cXi0dHTbWL8/1lovnSkNiejjNM1TZdX7Z+zXazv3WVnfPTh42odHrDlYKRxEkMLgWR4gx15cuhOjuppxoOgU6oM8cHacMeZlSSJS1dShy60vLhZePALjjAVf4k8/o5FgYcEaiUck7OOYLBS+d0N5ByTrFhpDpjHgc5AQjjzModlQBRwHBYDMRlJRlTeZzlz6NKWYIcCDbkjQubfCeRDhVC6lVkGQrvCg+XtfKCL/MPE2S4+Kegw4QDrBS8n/JjIWopnIEKM3oCcQ5H8Ww6+IoMUug8apiPNVaIQKydzMlJJbEp6UMXQFJuIMNKHrJowoY+GvjH5DIzIWKeASPIUeDetUGvzqRsAJlvIeFN/5+M70jm6/7X55pw+IwynmwYbgkK4kTtRW8PEMcaHu9CAcAc4kyUkJaZjvlTlb9eU0FBUDPL8SG0v4ksYZw68JXwRkAXqLlG/HyibEP+tBabMRnuaFros3h4YSp0CJwYSNALod5fMOWwIwwBwJzmYIB3BtSt02plRkElZMgzDQ8uUeGn1I0/xpAp0ZLKYhSUtB1uo7u3v7B4dHH46r9j9/f3//pNJ8oLhgWJszE0Xr0YmlnNaDueUZpSemlxXdjkhjnajhitH1E1kJ9W7fd4enLb/7uetfrQHIo7d6Zzm2vk/XX6/5qPNWb1fPPR22ztDQ9S57vndcJqP6AopXBRHk5Fj/Cyipk49HZWQHlz7w75aC1TSXEbwYup9LAQLhpQq1nNn+oNSBP5aRGprR5GJhLCnlAlw1E9M64bJhNKaQ8D9E4yhVwy/qOT9G3/jPY7lpPFvqGwSnQbS1PPo5Ovs2Cfofh/1t/199tcAvR85zz7u/Dnrtn6C3vNEImqfizdnSqzLHXvtSUu/ElNMYwqqn+OJNZnN/r+bY67cqFUBbfjHcrPwLUEsDBBQAAgAIAG5Wg0/akhCObgMAAJwMAAAhAAAAdW5pdmVyc2FsL2ZsYXNoX3NraW5fc2V0dGluZ3MueG1slVfbTuMwEH3nK6ruO10KuwUpVOoNCW0X0NLtu5NMW6uOHdlO2f79jmMncdqEFCIkPHOOPZfjsQjUnvLeAaSigj/2h/3xVa8XRJmUwPUKkpQRDb2QKHiOH/tPf5fL/sBCBBPyHbSmfKuMpbD1KALDTGvBryPBNe5zzYVMCOuPvz3lP8EgR3axBIZ1KWdDIqiO+TG8n84vorgz7qaj+eyhjRCJJCX8uBRbcR2SaL+VIuOxCe3WfG203TEFySjfd0bEqNLPGpJaTIubxXAxvIySSlAKTEgP88lw8rOTxUgIrMx+dHd/N7mQUx31eWNOaAeqqM5po+HodnTXRkvJFupFni3mN/PbdjzH3etd+TQuS9DwT3dmjuI/gvzS5iLN0q9oJJViawp6whmZr5PDBInx+iFh/mC+ToJJyBzUKUjFaIxtEDK2UvxuvjZwWy3dn/6QCMzdloK9mSacTA+jkJDBWMsMgkGxsj61Ex+vmcbLBOMNYQoBvqkCvWGGbyRTxTZ1W4X7Ax+Uxx7IGSrEWrAsgZmN1wPW7RV+Npvmc8WPr7R5AUo4OKMXYWWskC9Y1jOkZ6yQ76Zbr5wdz+CnHssp9DAlrpmfVx+9wAkui3oVq8JrTlqaW668o52hwCQihnEuqxVNwHQtGOQ2G9LgLKaAkwPdEo3v0m+DC495MioYnDic0pp1FWiqGTTJLRKZVBgMutcuW9e5Bo+l2IdDTfQSNrpA141VU8xr4WshX9eV7ryHpkPKwtl1T+Nj8thPiNyDXAnBVL/neHgBsej2WT5nmHGNjynIZ74RHic/u43EhQZ1KVjYS3gpnGhNol2CMbWlUNbUtra5g4E7tqm1PEtCkAtUBIVCknWbxe3odsfwV68pfEBcJ7Q4LVPvcDtOaKl4z+AkAERGu+I+2IX1JBnTlMEBiqniGfKE2zILFOq/KV8jL6e/6v59RZBuBlVC8XF1RwNhjWGJ+jTzHd3TXZNQ5XnVJkox3KuNa+O+mJJGqn641uCEVNsZ/U0FxFbVqkkyLd41kUUxq7XLnRxgwmmSTyB06FIyTR7LYUKkriy5swj4zF6FYF6tcrMywwZPG8XM2fGwiZJ7TofsCm/neCMB/AGbG6+8J+AXHENBZPxSQmpvQoPbsjFHfDXzeY2TPkl1MPBMtjllG/Bv/K9k/B9QSwMEFAACAAgAblaDTyn3pu9xBAAA7RUAACYAAAB1bml2ZXJzYWwvaHRtbF9wdWJsaXNoaW5nX3NldHRpbmdzLnhtbN1Y3VLjNhS+5yk07uzlxvzsAss4YWhihsyGJI3NdplOh1FsJVaRJVeSw2av+jR9sD5Jj6wQCAmgMKQ79IIJPj7nO0ff+dEZB8ffcoYmRCoqeN3bqW17iPBEpJSP695FfPr+0ENKY55iJjipe1x46LixFRTlkFGVRURrUFUIYLg6KnTdy7Qujnz/5uamRlUhzVvBSg34qpaI3C8kUYRrIv2C4Sn86GlBlDdDcACAv1zwmVljawuhwCKdi7RkBNEUIufUHAqzM50zz7daQ5xcj6UoedoUTEgkx8O691MzbO209m51LFKL5oQbSlQDhEasj3CaUhMEZhH9TlBG6DiDaA8+eOiGpjqre3vbuwYG1P1lmArcHh0bmKYADrie4edE4xRrbB+tQ02+aXUrsKJ0ynFOkxjeIHP+uteKr6JOuxVedXtxGF2dxecdG8MaRnH4NV7DKG7HnXAdfVf4s8t+OOi0u5+v4l6vE7f7d1bA6AIhgb/IWADMilImZE5YoLMyH3JMGdToAxoV0VDlDMsxicUphSyOMFPEQ38UZPxLiRnVU2iGbWiGa0KKE1WQRA9M2uqeliXx7uAsIAQGuZzXxMdP85o4OFw4um+93x1rZZTBhKZEdLGUVaksR/+M/53t3buq3Nnb3386hke8BVhrnGRQwhBZRVDg3xfdqlHTzDjRdAL9QR4EOyoZi8qiEFI3DHWV9/vCeRSPwAQjwRfyZ57RULB0njWSD0naxTlUUf+Ue2gEpcUggb2CcBRhDsOFakhqMrdQ5VBpqquhcjrTPpEUMwSDA6YfQefRUpKTDEu1UEvzjJiWThq/dYUm6ndLsBU9qhoxIB2ZinbS/1WULEVTUSJGr8FOICj4Mof/MoLujxU0kiKvpAwrjVTlZkLJDUmPXRxdgou8BEuYsgUj2nr4s6Tf0ZCMhARcgicwk0FOlcWvrQVcYKXuQPFtjO/ssGh3W+HXd+aAOJ1gnqwJDvVJ8kJvBB9PERf61g7oSHCpSJWUlKbVO5ez1V6ehnmLQJ5fKRsL+IrmJcOvCT8n5B70BlO+GS/rJP7ZCJzdZnhSNbpp3goaWpxCSiwmvEhgEFI+G6kOgAnmSHA2RTiBe1KZsTGholQgsQPCQquXR2jtoUyrpzGsYOBRpkQ6QW7v7O59+Lh/cPjpqOb/89ff7580mm0QfYaNO7tCNB9dUdysHiwqzxg9sa4s2Z4KmZtCTZecrl7BHMzb3TgcnDTj9pd2fLkCoGJv+c4KfHOBrr5Pq93mwXU6/HH3aRSeDJpnaBBGF504OnKpoa6AdtVJBlU4Mou+o021Abno9i5iyHjoBGsS66LYH4RfnAAhxU6t6ea223M68GcXrYFdRvr3FhGnEOByGdthCdcLozmFEn8To8Kpa180Zd7GpFi5edMnR4UdLhuaFATLJNtY5bzh6f3jcvI/Znpl9atVNyWKSE6N0X90Zb4a6YusReF5++dep7VR+qgbf2+iZl+XPvs0//S18K0r8Fd+VdwC+eIn2sbWv1BLAwQUAAIACABuVoNPa0HIY7EBAABqBgAAHwAAAHVuaXZlcnNhbC9odG1sX3NraW5fc2V0dGluZ3MuanONlM9PgzAUx+/+FQSvZlE2xXmbYyYmO5jozXgo8GRkpa9pC24u/u9SNmeBh45e1u8+/b4f0Lc78+rHT3zvzts1v5v9U3vfaGA1o0q4aOt8QC+s7muep/CSF8BzAX4HqX6OHuWvX4Iy9kVjGm+fra12/Hy0/7wzrl1cEhaK0DShVYT2QWgbKvBnq7JDVfuKnDbHpTEoRgkKA8KMBKqCNYx//tA8boEdGCtQ/6DvLIGW6XVwex8Nkr+Ok/swmk9dLsFCMrFdYoajmCXrTGEp0kP8sV0uvdpKUPULXw+F5bk2jwaKbuDF1SJYBMOkVKA1HOJOo1kwuyFhzmLgbkHh5HYy+wNtGfcb2qGrXOfmhw6DcBxOXFqyDHpdmi+iq2jcxkTt1etmL/ieM7AxQ8VIzragTrFCWcoTXqBUmNmO9NHQLhLlyNJcZHsumtpFcjZZazv0bTQTYxSjSo9fxaVdLtNrRuuaYeearYhbWwwNlxMmgyEvt+5EXRInOTUrBCUicVpSYEUmY7qTxu5f67KZWoN6QeT18PR8ZgxLVkU9T+rs39y5QGaaUCIfzKoR92mdfX0DUEsDBBQAAgAIAG5Wg0+UE7MiaQAAAG4AAAAcAAAAdW5pdmVyc2FsL2xvY2FsX3NldHRpbmdzLnhtbA3MMQ6DMAxA0Z1TWN4p7daBwMZWltIDWMRFkRwbkYDg9mT7w9Nv+zMKHLylYOrw9XgisM7mgy4Of9NQvxFSJvUkpuxQDaHvqlZsJvlyzgUmWIUu3iaOJTKPFIscdhGo4VNe/8Aem666AVBLAwQUAAIACABvVoNPk0IkqFclAAAEQAAAFwAAAHVuaXZlcnNhbC91bml2ZXJzYWwucG5n7Xt5VFNXuzfWVmurRRuqKEMUqdGqIKIYZIgDQnm1waFVUQYFBRRCjECMQBKtVMIYlWpQgShYad8qKQYSNJC0NXBqASOihCQkqTlFwCTECBnIyfAlah36etf33m+te9d37/IP2Pucvc+zf/uZn31yCjaiI6Z8MOsDJyenKZGfh212cnoX4eT0DvH9CfY7Ex67OtubcRmbI9Y41d12H7JfvJu8+ovVTk711A/Nu9+zX0868Hl0hpPTx5mOv3GyJDjByQl1NjJs9ZeEOLVUQ70kPCwfsmi833/84b7Gx24LPjCHb35n/ISLe775xvtK8XLvOfVxG4/0+K2SnOhZ//vRtD2U3q0f74dlny6ecozyW9Yu1z2KMPzSPJq48x9etPe/+8dwgMD42Jj5lVSXiL4fK3wvd4k0NuqrbYafzo3k1t4Y4EnskJwW7alwNGeWoh3N+pn2HTkd+a4YZm9+3tw2yd7sWgC+a29++hb3jr3Z/jtynOOxvW967C7ID9I0Mw8rr7IDsNyxhw8nooxHL7n5cqfzhXlG8QEKytKNOu0deerLK1fuIbVldPOekZtw64Hsr72GWEWMKdrlXsoTvjH2pftXQsgHoo9PsT6Jn3vNgWZjuwgoEN2ieOv2Oha7MB3Mu9T/tvvf1B3OHh3seiga4NYffvRDlFT3izORMMI1kP+oLoTuDcf3CZsETOo64bYzDh3Z74ceHPa2gXTjn5lTm/5UhLrN3/+tQ1+O7CiGiXMfFMWfqzLHr8XJk+FldT8ucmjXvYSKO+tIHwLcViKduIGT/fiPsSFJ4+UXY6OXbOfOETdICncrTiiHcl/gsopvWRuXQ+XDP06BiZRDzS8GZBnV8hk2r7ab+c61wsOnWsxPFh4y7MXDa0RZSbqbYQ+zV5KjHdr9fSvyoqHiJ0NnaaxIFRrOTATadifIlUO3XgA2pSLUV0X1C89LgRR8mjytvHcgO/vgi4UuI4a7VL2nO4cTlwWxsuRLpnWWCs8909gi3JpumCEFr/o9yeB3zsMN4zavWpTV8Mqu+CHnPDjXRMTiJGB4ln1Q98bBNlA/c161NnvHC/amZCs8nyO2+EEfwTaRQ64ubncYZqMrYlkIjpoE1KXZN4s/nFROMUl6xG8AVNh+7WbYMhm35/RfOz1X1RTBTNwWwKF2zbEP5cB3bPnXBT27VcSUL17wbqggZ1kQfi8TImxgGi4u/1e2gH6dsvyeb/91DeA/uYAr0aE4XOK2N6+T6ELzWLqxmM3IesPYPR/BRy4WTCrmDWR1wJ4JhdbsHTvfwFwQB33kAuoa6t4sMv+NHXW1y9+oCgHi5fbBmjcPshoxF8o9GP/BoIZ7NAF/5U0ss8+pF63yC0Kn/u7wu6sWt02yNJbpe5gCYmK2udAzmEDKtmu4ltlmp1D8kkK2YBK0PMBhJfD5SbTUL17R/MH4RCZ13047ntjLL/EEwMcGAat4kq3RxUDU+6k/m1AoetUcHw7V8paGaHnHFVxB6LzYbS8IdtZEUOueiGA4Ovi3EY7C2+ZPt/RlvtvEV3BnzXv0At2pM7T/Xd0b1x2SGBntjj8b95Kp/E9GHz+42QnJbEc5oU+6qJiq7Edbzgty9RnnafGkvdnm7zIfQTNq1uSame3cx62+Ut1gVw1H0J3KaAkI8cl+eDb+OuR+26f7hXNRfLAfDGt2R5i12cUwuPlOPrsqj+EzLFep83uO54sGp2mU38zgEg0Hc0lt7VAxjPbCfcSstiC79iMeadO+JoSQSi56kUrKNPivPYEQqG/FsKyH13K/lKr4kwsPUvTio/vC+7aSW5ABx7/Gb7CFgpJ5Cmtju1jHktIJ1z+hNVKv+lZ5+JHWh/dpSO8PyePvpTOkSeaVpTCLHwjM0tFrRZa7uJdMcEHcBpHTWiWKa4RANAvkB8qmIx6rRe/BbXyEhvuJl09Rmckq8VLcwB0OGioV6xR5POnW5pBSZdTvoGUd7rz6hvqs+6YYbAA6jYNSY3BBOIk6UemWT0lxX2QSfNUX7i4fjnCfQTOA/Drq8rpunyLxwI3YOrD9ucUULEwJQPNvHSSf8kR0YNxTsEUwlVFP1We7MNgwTVMJ4cwq8uGF4cesEoSin/Q5xTBDiGVEYAYptGTDYaGlQNmWlbBokDqziMr0gAkOUJSjhkYyDwdZDkxrtaiAAgw8NTcU1JuSNzcYROS6rJi/LAD3XiPMwkVeH476Ppl8Ho5NxWJ1QOv8qQiTNpX8RCqLJ7fMl/XI8e7COCw2lR3ihsBL6fpscmW0X2HDbu/hHNS5MAtUQgMgEY8eC08lp8WTeVm5L8l3okcBxZ7DAdMbyga51ibChDUVg8AkUpCIq8lriZWl5+itYj8m1Ky0NgghZccjXmOivoNitbS1g5ZiwzTD3DiZrr6Noe7lWhPva19KbFlQF7yorF/rHRyer+VbuIqzML+NfEwH9/TuNL3VBNOLiLIssmnTrm3qnUFt2L0FJoObL1U+767zR5zQHkJSeK7bb0a9dmDzYNNL1V2ZWUERgn+22PRUrlbt596Am53OICr5V4hAAQnZm0VeCob1CV3fT7q52na9MHnrKGqgumQJpoLCIl7B5TZTraFAuxaX5ob9duFfca/uAr4axbmy3O3DakLPqpgVPlRFPz6mWYa+V4OchEX02dk8psoj5ZK1LFIMRdmgbCyDMAaEP5qvbs1KRt3xl8niSkFFKB+YrvEllczxiksHVKbtEtdp2FQamxpRu+CvldIvIE+Wjpv9yMZCVd2/I5NN+JqLZMXif7tF4FiNmBkGKT3jPtkdJJ71yJADN5QBmYS/pDRn3+G33f9x3X4VyD+P5QaGzDx5aT43fM9T0zjDpMI0zSO3R/PCTlUbZ5185v1vh6Lz4DYjcB5uGYzohsEi2dG5X1AYU/KXPHU/UfZqC/np8zDqVFf63CE7bQOeq9aRHxOfR5Gf7/s9j/F/PHJ9ZovvHsh6bkDvNK18DnJcjMe/Qa7qN6T2dpAmTZatvNpp38r1sV+cSbOH2ooY72mXz+EGuP/69IEKYoXxVhTp2tgDZzIyZPXJTEmr8PireyOw8i5hWoWUZ5nAQT0uAb/UK5L4X8z+BKBgRpxR/3Au3NL7kKix/QyGGi86Y6uIw26awOEfakOzDokciT6W7IiSOS28ynptuZa1A+zHtehZeLer+OigABIG0JcIy9Lrn2M/CfLbfXlPjH9aHIWK9M5UHovd2q/utTsggp2C60qxxB7GrcPleCi/GIbLoXqGZOeqWLjqFrmVuJ4d8yyYXv8NVz3lffqYakA2osf/Cqex2a2TSKh3irFw+tk74V83NZNzXLB0aQ+RxoZgN8PMpm98SUPaeklbAb74Em/RM5cS04fUilMZIaEFGvqcaa3+MPFeXEyz+uO2glq69XewXUwMQH8OPU8wfNIrerM+lvukIiy0JWg+Q3ulgHBdOmxHpuEaPpVu/ot/Xctl+rp2COdVdb+L2zLXR26Pe1B6ieCjky94gAPDbDeXSNjpDUnyJ13hFNzGFCx5sz2r8LSd+tz+7/ff7FSlVa/inNZIXpNpPlquTg7i99vj74bmq/A5pmQ/PipSLPOszKigiJ1H0uDHcGvEsS9Y5DXhG7wXHDHm5z1q+zYFheSjWkUyT2AdxpVytJonTaHjvGTbOFe/D1lfE8vFVAxGUKy9VrUFA9WGPTWWvhtF7ohq5FmsgJTSqlTv4TFswqU7/DZ2kKrWuk1KcHX1dcPW3JcNGE1pjvUBFRWjOZTWXJdZ9CyMnSnyQFQb9cXIH7CtSiZYbTzsYqlnJnrHJj3XsGpgUiR701/50ec74t52X+1Gh6KbrSbleQ3JwDlPi8veN6Io8v3HZ5uDL4P1HlStKJHn+0xBFsERnqG5hEMIq8LXmjCil2DXv3mWArs9GRFwar/Lq/ddEd6Vyx3y/sleqd6N9necLXH+jZstRBskl+eOnJf35Zq66aQ+gc0swJIMh8iHss2Lnk9TvNtasOPhni9uHOcaWjQYkqmWnD2yBaXb0k3SJ5Px2S1+Tye2f0WFxdtMQnnGtdEinrHoELk7KEhf0SqfZ5NpLLLRpUOzioBNxc7apkIg2tZU2OVVFdLlmWHRJTk07UhsHb6CMPQdbRhdmuBiBFFWEIhC0T1yhhVYWjKWVtcYYJauCB0F1wVPTwYaHN78Z59tQfaEdEtw4m58tAuZ4wY0tLUn3qOwgYKv3CXcxTUt7oh43GGbepY6IPHdgtXesum8tsgd7nD2/XRGbMSNNtLDZNLD9Ewl3c+vZ8KvsYKqJU9ZFKNGTqtZXbFKeuiJy811xRP85hXbidNaC7bFTGdPAyx3fS13pXv9gvm3tgZjQvYLU4E2Bu6w22KFsInkmEGzGxoxUrg9OIlVQr5KLPX/i2pX1VbPmlWo4DC/2aOIDdqD0BkqoS2sWRZe4jpD8e6Plg6KvdVZRc44yC+po2ratGNhKBLff4FCp0UOnRMnZ1L0gbcd8lYdbATDXMavdZtooq/oqnow9djq4inabLfpCXcGyYS97jAhNnGdbVHh1r42I2trRbndO+uaWojoR5fW+3hOtIAJW4NLFeWQp9viF5K7qu84jjxZqOh3fb/adYEJdkWb9yMx5zciLQJX3UNq4293l6NqvGTyurLlQ3eLbKUgT00iKIuAz92WDOekPZfHp20F89GnEi716ju+aVqE/t7E1glyy2M9WzFUbJHi0hV4QLUx8JMfrfenDn3bqJ3jOdeyS2jlUNurkenuo6bnMg20y3STLe0bOy9EH2sPNreEFFXHykoxiK/U11ynKXr1NxeDOhHTU7HSL6YYSwUBXnSp5LzHwtidWmRB/dWSqRJxwEbXZyp1sILCu6WOKk4IHqTv8Dy22l4OFbWLjVNbI79sXkwqYQN+mGaKUgewFBi1XpGt/dYg0toLoz4Wb92Zuqv6tXt2qnmQq0KcuOQG9sJz7ei3F2Gu0wQbmzTRH6ivWWdO31QR3CqB/BLpCjyrBTXUUwhsRG3ktzOB0w4X0Nu/3+4ilanjW4k3w54eGePt/mFlqsN97poB5l1iJv0nbzp8yujd9YcOJeA3zx26UQTgg9uSqRbus9B0LbeCYNEJV8jHbh8atuK/2nxV8S8+xPtFQu692Pf/924MH6m1aMjkkXxfi7JTY2VisaSRMXLzmE5uvHxp4SJPnhZZCmQE1yVTDdHPotLeMaR2sEt5nhECuZ1P5up56z/7MrgO1Ibk9FGfx7V+kP+hzdw6VFBySenrKWcClu0vPDahJ+9LNiFX4GlIfEHPL+jiyS9rRSBp0UuP2/jyMkaF1B6y1Qr+SWDKD91P1TfBn5fNM0LQzdo2t8/ExyY6X+Zp/ilU4VBn/jrv2HEKp8CfCxkGXpwyrl+K7kO/BOOHTolsK5Dse0mvbdLiW0hcUOcLbK3Ii5/ORKS/Bq3BG+Srl73Y7HQw78yeiqbKJCpU/+Ik6lQxjN39FsxbMP8xmMyFIF9It+Sfl2db2bW0EguItTCHJFFf9VGbUMz226LXcN29CPJXcMeoAWSThsc2TLLZdFgrYQRu664xuGCp8c4zxyssAhkpXhsqhlTxVZ8kYeU9BLJJ4uobNJoYynoNzKW1bQXIeitPbrQ+tEFYm1SVc4oonzR2UeBF2b1Hr4ceTSyIFVS/z2RjU5tRFmBl3FPf6HPazo6VeyqMtTaA1wQtz7A/VK8tLgxw4bf7uTePMuJJuWvg9gC9iWOlN5vED21kSM2RFCsbJPs762A8Fs7LR8Mw+FoFZJ3RSAhsaBdb9nVW1ftxUGpio6RIKJEohNYMLcP6hzNcblVlZP7zdWmVjp2FgZF61nAQi5zT3BdHHTcHLQZnztJmuzAAnPagu1COTqUrR30B49Sbayb7aPW4CspJ7wn5+J1Mg0Qe9yOvxNo/v7REyW/HndeGKnTzh9vnCLxFr4vqEsIeJFOm8sIt/pPFGH67Onrmpsnv4Sr12QtLqYkAOwKKqSUHth0lPFxLTqPEg9Efg9A+mq5zOIocYzvoArCogW0UyCco63Wtoek7CrTl+g0UAn41dKYQOa9UTVVKsiqt/Xq1i/rGphSgESscVFIxQAkWy/bjurfW4yrx0WTJJiiAtmXF67ozBIYtlHmuXV3RBLTjVKomLlTXzXO/yTdmLFwTlK5fVFwvsuxzENHBk5FCNq74dfWstIfu5AV89lej9qwuMRkLpxaU6fEKTx6L7OE9i+dR3aheiYO0emt/kwC3gWNPvMRKXHTOvLV9MlX0FCbULQ9PEfxBMVH9ud95Vw11+aRiURGvbxcohmmLj1n3EPGnZLOolS3E4HlxpbCxrTbmHEU/QWK8kg/VwbBYQO8boc3wEWtBeybWq+dWay2NbRDMl92ekJsipArB8iYpIXAC1aqHlJU3XpdTYtuk2G1vndZbMP9LwFwfxK3JglQDNtqQhvNo+WvplLDKUjI06Q3pVPNjQXxF1b3Pb1gVf8vAaiIYOfq8L38ixABgzssNtgMFg6hcjSDAmQTt7Ia5Rwq3BVeBuJCcZsHz13cz7InxDfULlHef/Oe77a2lMN5IEK9G0UmSZ53/67jDEyEjgFM+Uf9ybGK3/JA06VUO36O9wqg1xLdD/01D0ieOdL6ms92Xt7QlbetDY74zHC0nDb1U7W89EIp3LUO1vGvPfmVxVkBKHxGnMr6gqovKdPjK+emJ+L6yK9Ja0V6mCTwUa3CchY6qaXEvbSy/GBZvVNA8UUWz40qPJuDTFrYVOZMGb553HKBKIy3HJgrklpVB+kh8B7JeGe3iQPfHrJkOJ8+7mkiHmZFPT1lHr80PL0quGjvNSWhKwVI3gaIBLs6gd10lvjDNHksi1OpNwXPnHj9mfUJwvFpiZMmJ1AcXPbrTebbt4BOrCI7jSbTagyh0sSGZnnzuymevBBOgADlNrusoQAZSk9H8JUvipiPGnr79S0egrWB/wAR+QW6w/9w4qvi3qeNXu2CLds9N5/Cu8NDN7q17tdkcC16UVkGBRHDh8KHmvlJNfDo83tZxglRBEURNnqlmJWlGNr94P754qBznVTVuKkKMuxvCafZF/5E4mVJmdPUQl985noePycGvbnYHWGx2Qocr/Ztp7K4JeU0ov48b2k3T5oR/7fpREk3X6ueHLsZqqJr4UoN0womtbgjxQApe9OlrOWNYRSZAuOP8IeQiLIKN4Z/AEcPag2bx/vG/qrxJAfNHj4XH9MhrrUYMraQxOYp/oYs7pQbFJV8n267i5WCTMbi1nmipp335miS1V/KROA39mxML6uRoGRjWQr68Nt69u2p3V+HFXblb1+a2h9k6CqAJFC1RR5Nuc5uhmOlm0Vra/TYU20yfO5hvOPXS2y4IQjfs9mo7gtSmt0oSkeVTpmv1yOtYBuCn3umv6Lcmb+XjMCcoyduLBZ9TFBb2yTmlJZL9gnTKL7OHo4IC4tLn/mrkKljJYFhfEsdZrZcAgW4IBdEg3/8xTScwUdrFAJwtJPv4XH3pmq/ZGfMHEDm2PSfpF9VAWLGw4OgF1GrqxRpeM+ok9Wh1S0g6QuZJMwAGwXFK8pJRtoevQbCfQoOUJQICpU2CRUVV865q8SDreeJiBctbBOsXvKJOpNmXH53+r7PhuwueHcI/7KfFn43Td/jzDgpVS2PjXk73WIp2/KYpW6B09gzmHVY3Cj155scPbgK0mYhXft7k4EXwWsUxuOlxTnh+ADosKkT3A0fr5VMkBHBesungunsTpsSiX6PbrLHACcFL+JKEEymJNwGU9lYnU0AEh3URVM+W5AqKEPWkixri6avYO75170sm3J0j75kGhtmy3RBttBq7YdC/0P76oZyUG90s8+ne++3LiWXuCMU1QtI686xWf0QxjPbVS/2Lyq4Y9O3uP/2alpvNFL0JieY7/5ZG09kvZ8l/7/J5bdIckJ8cCl0H5FXTGAb7jCUdRnwJYaf5cYcdx+q5dW60dVoGiTDvdbxg3qMzbyPF/7Ihn+yKjdK4XG2rPctKZz5/5VQP5l2S/E86uHvbfdt9233b/X/oLuQeiDzlHfnPbjdss3aYrjckV5zIvOvk5GSv3U6hZ9nzsjP2Si5yvJPTb0vRn6/cZx+x+9FIxBQnp9ntyDlDl+yU9sxEeFc2rDU/vgrHVkG3bcwxVYZt34iW/LilM98q43GMClKbpQTyMMCddj0cQ5kFh8hJlNAnozy69foaTs4jodU8nGEcxdpaH8q5Vj2HLm02Zkj8fZu1RsMePffbH4k+4Eh2B72oxI5pR4/SpiFfN9k2ARYqdbzThRmIe0xU0KDR03qLKrMs0viGTxnfdbhIoLkInnRgby/U5ei/UYsLHZMLkjd0WDsudLsgfomON18V1rK/655OH1jreMvQcOUzpW6O7di7To+eLB4/oDlte9zDoastHelrB4amOna9OFXfqtox3ikldz0w1k5KBVQBmVUf7Xaw7FpSfEfd8l2VW2y7pGvJg1ehccu05WdDqjJvBGcoDgblPUVyjujH6Tmy/LblWBbIMoxdZA9PvOOPrkCB/H78+/aoU3ZmOZSAvzouNbgAfoUjcG7JQh2pwinMMxE+7OcQRTOYqWp3z5DshjE6yjZyfls8US1lq/QGm9VXFsswVGrM7RzJWBB5gNysXEEeYcta8rZAw4d4kDHDg6fnzbD9STd3A7yJNqWv5VgO3F9SKjEEhDNtPoob8TaTTW/Um+z93iY0Z1Fo3dlYoBWiQDMNUMztsUVHtzZTY/ucLyRXIMltBe3qV3gS1Ii8Bf0pN0nO87QrrA9bEMdrXP0UK2uQQ8VHvUhUBUtmsDpfmuCsn8GL114vFWTkykB+CD8yF2opTmgqr/wJG5Qul7hKDfJ1MSvSa6Rx7jDNXL6l9IGXzBMe1Sw/iwFaMa1qQN3mN7A0J7iqJjZJGBjB6ajLKD2iLoYNCJC46x6/OhRybye3PDa1djoie7dEvoOqwH5vOLw17GGAKN5c1XqLoFlrs9gOGHpdyVjTL7PRCsktiAWyYlmdRFssPws6+VlpQSJobbMMtwL3reeLN821QqKsGPMsgA8kVSBjOXvqMjrYR5wkMxG36bjXBXv7U3/vBtiDWAWWDZVtRifiP5aRbEk8qnbymam8GZh7vfg+VjvruoZXpL1hsRTH51iA6ePDJztzSlOTsEHfiUCcqoinM0lRgTPIJ0JG83JpoqzbXT5Q3EAv/YtxaYd+x1WjJlFpyUBfQlvBzSADeUv+EodNRjN9k4BlYsO1LZk+TNjds0aJSr/4XQlfXkolcwT7OtC/QmUWrQEXsCjNweRBDKRR3MFViwxNIgl6n56QFqJLJXPH2AyeZfgkeYE1sENUzxHvxVfGSg/Fs6QyHyhm4I5gNfwn6Q9tBclxBFC609xOnoccEYxH2fJtY8N8/8KjAZ7QJrKbNuuaB6wxMeFnFbVICIE7tKGKJr1JNSDLhU7D+2Knr9USRH6tmKSOdLDcJNAY6xsFqe7dMpY6w5XO1psIO+3F8yIrZ7+vfBtZChXKmVb68VLb7STAQzyn+Knxq4pEfiX6FpVLZbsqL/MyeaWFqMA2A2WR6GQ7v+kqKo8alVDRq5ev0+G8rBeEtjKavcq9iMltW2U+usiniI2Fdp9y6E282vmiIVbDZUdwVBmVxvH7zL8cxqu44ySVCRUUYJ9vzkE593axInUVlD3DMBJqKciaPN1fvaeJ2OLBa2uLPNBN9agd5FI1oUwJ8rLVAgDy+J5QhnoEpja5tw0EFbPvh7JxYyw54zJvmKXg1crqbfGDL9Ul6HIXl1ZZnXG28kSp2PkfffOsE0JIbT/P4UWpEOFHtNELIHNHgYwF6ltKkoTkGfnWjoIkObi1BGaBzwKd85iJ1UYJP848Ra5yTuEUA/Jt5l+u2ST/tF7TZ0NZPT6SOhh8Zze9wv3jn6T28tB6Nl7buB/fwRILfyGogIIU8kF3bFGiqUyK32BrrJ7ygfoGjq5YeVWvu1a5nS3BtG6fpsi2SKI22bJIcMcGtRaDjbGPLgwIDuOE5lu+l6X/GOsoiyPU2RbmfpMkVYOlm2wTq54YBl96hfJwKA5feHsvHVdd+aWsdgoMF3TVeunb7oIynf56SdmovuNrws7J76lxd62ni6bOXWP2/AYDYDhpjg3jDqMuN9jC1zS3TJmDs5noO6cZlsumszyEV1wRYvjxm8aJ/fXQKPm3PnxMNzyI1UmIsSmvxA5z0JCkw5oBI08NybzgxGqv8i5tLLt7YLC8F10FMZIxhBREJw51Hr/hXgO1Rkq37uEwQtZ6Dafa9PgnQaE1CpcS8Gcfx4b1VgmDmXxplM6Ipd/8PuT8nPQfbT1FImbSMNTS7mJgt1CXWHmaOy+df+m+Bs3e2sEYxZ8HhSemIn5Q78HNQ58AWJUNB5uMRApMb3QHGBbQC21OptsIObbJeVDphxIfN7VJ48X/6U46Y4r3nOFDfSTOFRt2SRz2GJ8FnmuSWllRGLuFkl3Tyd3LgubNot+dRV5VhCrvrMpubifkygPUT0QMJv5sbHLwAgrvuyLq8pWj+5p/xgPFMEtkMnKUJY4cSatIEfDLK//QY93ogdPit4H9W8nyhMeT1WErudaA/OKFnP1wOTeJjdugtgDMcBO2hdIuHjgQgE6D3MMttptroJZZ5y0yj83koN3NqPzMl5FqQw3RN2jdz7MknlS1c4HhPiorMC3nH0ofprKBtY8mIFU2tqtWMhO+RWaWU46oSwN/SUWMPeDCuon7EQLcKTdfA2IE0+AetSHH4i8QF+jmy2Sl++RJd7h61jhjOXX3TjscqgjjviXHpg0cBIZdM8UDy0v3AZqRQLthZmi4jPsWjVT1ZANm6qRao770ZYhMnKXOES14p6dXT3C3/byix7pKZDuKw8c02PFcxYj7mfHJ6qWc29zOKr+D8U+5BZg/9CAyywxNLaSmFmyFK+/TOmJlMUzYhP6Rh9UepPh5x2HHPw7kfjf3xiVcNTkEPSoZyHrGIi3UzcGmYDVzO3zkbIJNK1+XUUi+Dv7dDo4sZ4V4HgrJqL5vW30Af/hvUEJbI/kqSfAw5Ba0i4PEVYTg9WoXcpkUfQbUStF5AJbhGnVAMikzN2SQisFqoljJjclEvpoFk2Xkro+4F8oldtp9qhjCgmG24nz9hkIRsl6d0SsPDwrt4E6n8g7l95AEv/5Q1X/w7+KLJuuTyazDw9cHAuItj7bJtzQv9hmv988JZqGWsHgtkq+gYyIW7Ig94O7D+HsKbStT7XEJf982jg2frxASiMGh77CKgPuqeiYWt0aOHl4bNO72sqpgwbnKP1iMAhFM+b3ljhTvBvovQUdDRv1yTkniOSJJ0islxYXpM3pDsRjvlLn3VbaoWrtlEz8AZ2dt+Htca2C4eibkGZ/QeM1jx1DGY50/MrimKkfd3ulr/tW3zyPx0hFpEhXQ54M/qZ37N9mIv0qqfr/hUD4T6v3jfzlFplK1xRZYhLrQplTzU/DBP0nrwbB7ZOIHTF6IvEf15+E0/NeS47fucH1K4znntGFB6PQcrd8ojX5Nr1Wn4t2AZZC5tGazbUykC0yjGeauJueAGtBOwxxqQI/lZP2dsxBhpHOF5ni+62xWASj+fJrveMP5EM8aPXvrbvP42IXW2T3WO0Lb7gMOZH3bzEevtchF/YaWEEfsJSonFspU23dxthTDNkHXp8yx6nMlwh/qRbdGeomIJvVAHF/4T+PZdznoK5BYrgeygPYX7L2hGZGQF6tRKIndVQuIFKUgnWGJa2DD/dF8coQ6etaDe4IDgX8PRUTzI4b1kZSNUSmFZItwBc/czmt2fCd76VSLRR9v+WVwIxNIvGfrjKeg8lrhk3daDBn5seREhyJLClGut60b4RhOi11Pbi2Dbo6okHbsJTBtYzV8p8ESvZJ95xFOcU5J7tlsNpye2aJ/NaOWfMrdO7dq0kndmIBMGokgj0Z0w4J+WAOcC/HcqV2xwSKf3Mk/Ui+I5NsZVeFI/URs3J19ScA7ksr9FXcsf0uPMTRCW5i5uGBTMGap1QnWWLtRT7IZyOSRRgYRk70Z8dXgdvtG4s2YjcEsE+/wZG22uXOTzUWEcdhh4FPm38CWv88Ej74ps+TkPvSni5q1bTlAvshg0Ml3zlKspFtHa2sRWZu/KV0eevz2/b9gBkb8jG8rGEmuaOp7pUpojA3V/RDVAt2NPytFLzNdp0PXhyIrv7yYWGmC9iS3Qr2tFqfsNz1WDLvbnFiCum92lxoY20ffnIlL9uoxHmr5Rxo38nAeVrlRV5pVSl8qm8EOsTYXzjSMH3xD5oovIIdn6sf7Qbz+Cgtmj3nVBlvF958d+kDre7ACDJudniHk6bsyUEceulNXt6z4W7WifvL7QkYa19zvy4PEVsVKXKzTH9muzxcJ21/hMIJaxNxTLq1CypWMUJ0xcjocCE1IIWhbZ8iJGDZSf2L1eKftykizmbbTF1qcBFm7u1bWGYPhXsvRzSO3g7phH0cWKlLDtp624TTQzQeKgQi+oMrYw+bqhnc+TBgsSExC1b7j1JTLJPvE1CpPwHYd6yrbJ0fNoG4Gw4xaKrl5rItKWhbidzLzfOuzj7wzbH+wEJv0+Tdbe6eiyF7Zuvvb5ERl/D65dRrNbZ4dvyMlDrUwj5VqHtDNg1LBE+tn5usjd9ut15tonggntDoG1aSOzOxwzi+Cl47dZ5B0w3RXdRG7k3RgntOBWJKxh2rBWAqKkje4L92wTGgeuL1eU46aMfHf/k79//55e4PIvI2wCGcdNdz+wfFk5Dp0WN2aXV//H1BLAwQUAAIACABvVoNPMhXSMk4AAABrAAAAGwAAAHVuaXZlcnNhbC91bml2ZXJzYWwucG5nLnhtbLOxr8jNUShLLSrOzM+zVTLUM1Cyt+PlsikoSi3LTC1XqLBVMrKw1DOAACWFSqAaIwS3PDOlJMNWydzMECGWkZqZnlFiq2RqjhDUB5oJAFBLAQIAABQAAgAIABE8bE42YVgCRwMAAOEJAAAUAAAAAAAAAAEAAAAAAAAAAAB1bml2ZXJzYWwvcGxheWVyLnhtbFBLAQIAABQAAgAIAG5Wg0+QSSYlKAUAAPYTAAAdAAAAAAAAAAEAAAAAAHkDAAB1bml2ZXJzYWwvY29tbW9uX21lc3NhZ2VzLmxuZ1BLAQIAABQAAgAIAG5Wg08VHmAbowAAAH8BAAAuAAAAAAAAAAEAAAAAANwIAAB1bml2ZXJzYWwvcGxheWJhY2tfYW5kX25hdmlnYXRpb25fc2V0dGluZ3MueG1sUEsBAgAAFAACAAgAblaDTydgjRV1BAAAYxYAACcAAAAAAAAAAQAAAAAAywkAAHVuaXZlcnNhbC9mbGFzaF9wdWJsaXNoaW5nX3NldHRpbmdzLnhtbFBLAQIAABQAAgAIAG5Wg0/akhCObgMAAJwMAAAhAAAAAAAAAAEAAAAAAIUOAAB1bml2ZXJzYWwvZmxhc2hfc2tpbl9zZXR0aW5ncy54bWxQSwECAAAUAAIACABuVoNPKfem73EEAADtFQAAJgAAAAAAAAABAAAAAAAyEgAAdW5pdmVyc2FsL2h0bWxfcHVibGlzaGluZ19zZXR0aW5ncy54bWxQSwECAAAUAAIACABuVoNPa0HIY7EBAABqBgAAHwAAAAAAAAABAAAAAADnFgAAdW5pdmVyc2FsL2h0bWxfc2tpbl9zZXR0aW5ncy5qc1BLAQIAABQAAgAIAG5Wg0+UE7MiaQAAAG4AAAAcAAAAAAAAAAEAAAAAANUYAAB1bml2ZXJzYWwvbG9jYWxfc2V0dGluZ3MueG1sUEsBAgAAFAACAAgAb1aDT5NCJKhXJQAABEAAABcAAAAAAAAAAAAAAAAAeBkAAHVuaXZlcnNhbC91bml2ZXJzYWwucG5nUEsBAgAAFAACAAgAb1aDTzIV0jJOAAAAawAAABsAAAAAAAAAAQAAAAAABD8AAHVuaXZlcnNhbC91bml2ZXJzYWwucG5nLnhtbFBLBQYAAAAACgAKAAYDAACLPwAAAAA="/>
  <p:tag name="ISPRING_LMS_API_VERSION" val="SCORM 1.2"/>
  <p:tag name="ISPRING_ULTRA_SCORM_COURCE_TITLE" val="Wstęp do uczelni"/>
  <p:tag name="ISPRING_ULTRA_SCORM_LESSON_TITLE" val="Podstawowe informacje o MWSLiT"/>
  <p:tag name="ISPRING_ULTRA_SCORM_COURSE_ID" val="CE51CAD8-FC98-4EC7-9606-E07476A600CE"/>
  <p:tag name="ISPRING_CMI5_LAUNCH_METHOD" val="any window"/>
  <p:tag name="ISPRING_SCORM_RATE_SLIDES" val="1"/>
  <p:tag name="ISPRING_SCORM_USE_CUSTOM_PASSING_SCORE" val="1"/>
  <p:tag name="ISPRING_SCORM_PASSING_SCORE" val="90.000000"/>
  <p:tag name="ISPRINGCLOUDFOLDERID" val="1"/>
  <p:tag name="ISPRINGONLINEFOLDERID" val="1"/>
  <p:tag name="ISPRING_OUTPUT_FOLDER" val="[[&quot;\f2B\uFFFD{846E8DC2-304C-4ECA-BF9C-D80BF28B805F}&quot;,&quot;C:\\Users\\user\\Desktop&quot;]]"/>
  <p:tag name="ISPRING_CURRENT_PLAYER_ID" val="universal"/>
  <p:tag name="ISPRING_PRESENTATION_TITLE" val="Wstęp do uczelni"/>
  <p:tag name="ISPRING_FIRST_PUBLISH" val="1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200,&quot;contentScaleMode&quot;:&quot;ORIGINAL_SIZE&quot;},&quot;compressionSettings&quot;:{&quot;imageSettings&quot;:{&quot;compressionType&quot;:&quot;LOSSLESS&quot;,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publishDestination&quot;:&quot;LMS&quot;,&quot;wordSettings&quot;:{&quot;printCopies&quot;:1}}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ULTRA_SCORM_SLIDE_COUNT" val="3"/>
  <p:tag name="FLASHSPRING_ZOOM_TAG" val="78"/>
  <p:tag name="ISPRING_PRESENTATION_COURSE_TITLE" val="Wstęp do uczelni"/>
  <p:tag name="ISPRING_SCORM_RATE_QUIZZES" val="0"/>
  <p:tag name="ISPRING_PRESENTATION_INFO_2" val="&lt;?xml version=&quot;1.0&quot; encoding=&quot;UTF-8&quot; standalone=&quot;no&quot; ?&gt;&#10;&lt;presentation2&gt;&#10;&#10;  &lt;slides&gt;&#10;    &lt;slide id=&quot;{3629DF9A-6D8E-4352-BC48-E115C5D7A514}&quot; pptId=&quot;256&quot;/&gt;&#10;    &lt;slide id=&quot;{D3172107-D587-47D4-A2A8-6D92106FE845}&quot; pptId=&quot;259&quot;/&gt;&#10;    &lt;slide id=&quot;{4337D564-71E4-4B74-B97B-B046AC494539}&quot; pptId=&quot;257&quot;/&gt;&#10;    &lt;slide id=&quot;{BB1DDD75-1CBF-49C1-ADF5-5A1AB6098ECB}&quot; pptId=&quot;258&quot;/&gt;&#10;  &lt;/slides&gt;&#10;&#10;  &lt;narration&gt;&#10;    &lt;audioTracks/&gt;&#10;    &lt;videoTracks&gt;&#10;      &lt;videoTrack muted=&quot;false&quot; name=&quot;Próba_Szczepano_1&quot; resource=&quot;841cd921&quot; slideId=&quot;{D3172107-D587-47D4-A2A8-6D92106FE845}&quot; startTime=&quot;0&quot; stepIndex=&quot;0&quot; volume=&quot;1&quot;&gt;&#10;        &lt;video format=&quot;yuv420p&quot; frameRate=&quot;30&quot; height=&quot;1080&quot; pixelAspectRatio=&quot;1&quot; width=&quot;1920&quot;/&gt;&#10;        &lt;audio channels=&quot;2&quot; format=&quot;fltp&quot; sampleRate=&quot;44100&quot;/&gt;&#10;      &lt;/videoTrack&gt;&#10;      &lt;videoTrack muted=&quot;false&quot; name=&quot;Próba_Szczepano_2&quot; resource=&quot;16d19fc4&quot; slideId=&quot;{4337D564-71E4-4B74-B97B-B046AC494539}&quot; startTime=&quot;0&quot; stepIndex=&quot;0&quot; volume=&quot;1&quot;&gt;&#10;        &lt;video format=&quot;yuv420p&quot; frameRate=&quot;30&quot; height=&quot;1080&quot; pixelAspectRatio=&quot;1&quot; width=&quot;1920&quot;/&gt;&#10;        &lt;audio channels=&quot;2&quot; format=&quot;fltp&quot; sampleRate=&quot;44100&quot;/&gt;&#10;      &lt;/videoTrack&gt;&#10;      &lt;videoTrack muted=&quot;false&quot; name=&quot;Próba_Szczepano_3&quot; resource=&quot;d1af7b8e&quot; slideId=&quot;{BB1DDD75-1CBF-49C1-ADF5-5A1AB6098ECB}&quot; startTime=&quot;0&quot; stepIndex=&quot;0&quot; volume=&quot;1&quot;&gt;&#10;        &lt;video format=&quot;yuv420p&quot; frameRate=&quot;30&quot; height=&quot;1080&quot; pixelAspectRatio=&quot;1&quot; width=&quot;1920&quot;/&gt;&#10;        &lt;audio channels=&quot;2&quot; format=&quot;fltp&quot; sampleRate=&quot;44100&quot;/&gt;&#10;      &lt;/videoTrack&gt;&#10;      &lt;videoTrack muted=&quot;false&quot; name=&quot;intro próbne&quot; resource=&quot;9a7a885a&quot; slideId=&quot;{3629DF9A-6D8E-4352-BC48-E115C5D7A514}&quot; startTime=&quot;0&quot; stepIndex=&quot;0&quot; volume=&quot;1&quot;&gt;&#10;        &lt;video format=&quot;yuv420p&quot; frameRate=&quot;30&quot; height=&quot;1080&quot; pixelAspectRatio=&quot;1&quot; width=&quot;1920&quot;/&gt;&#10;        &lt;audio channels=&quot;2&quot; format=&quot;fltp&quot; sampleRate=&quot;44100&quot;/&gt;&#10;      &lt;/videoTrack&gt;&#10;    &lt;/videoTracks&gt;&#10;  &lt;/narration&gt;&#10;&#10;&lt;/presentation2&gt;&#10;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0</Words>
  <Application>Microsoft Office PowerPoint</Application>
  <PresentationFormat>Niestandardowy</PresentationFormat>
  <Paragraphs>0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8" baseType="lpstr">
      <vt:lpstr>Arial</vt:lpstr>
      <vt:lpstr>Calibri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Międzynarodowa Wyższa Szkoła Logistyki i Transportu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Wstęp do uczelni</dc:title>
  <dc:creator>LUKASZ</dc:creator>
  <cp:lastModifiedBy>IT</cp:lastModifiedBy>
  <cp:revision>97</cp:revision>
  <dcterms:created xsi:type="dcterms:W3CDTF">2019-04-26T09:23:00Z</dcterms:created>
  <dcterms:modified xsi:type="dcterms:W3CDTF">2025-05-06T11:32:47Z</dcterms:modified>
</cp:coreProperties>
</file>