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</p:sldIdLst>
  <p:sldSz cx="12192000" cy="6858000"/>
  <p:notesSz cx="6797675" cy="9926638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9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4D5B9-AE5F-48E3-BDB1-8C692936F37A}" type="datetimeFigureOut">
              <a:rPr lang="pl-PL" smtClean="0"/>
              <a:t>23.02.2026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02CBF-E50D-4C49-92BE-2868410C12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33839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4D5B9-AE5F-48E3-BDB1-8C692936F37A}" type="datetimeFigureOut">
              <a:rPr lang="pl-PL" smtClean="0"/>
              <a:t>23.02.2026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02CBF-E50D-4C49-92BE-2868410C12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0801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4D5B9-AE5F-48E3-BDB1-8C692936F37A}" type="datetimeFigureOut">
              <a:rPr lang="pl-PL" smtClean="0"/>
              <a:t>23.02.2026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02CBF-E50D-4C49-92BE-2868410C12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42923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4D5B9-AE5F-48E3-BDB1-8C692936F37A}" type="datetimeFigureOut">
              <a:rPr lang="pl-PL" smtClean="0"/>
              <a:t>23.02.2026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02CBF-E50D-4C49-92BE-2868410C12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92179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4D5B9-AE5F-48E3-BDB1-8C692936F37A}" type="datetimeFigureOut">
              <a:rPr lang="pl-PL" smtClean="0"/>
              <a:t>23.02.2026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02CBF-E50D-4C49-92BE-2868410C12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52452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4D5B9-AE5F-48E3-BDB1-8C692936F37A}" type="datetimeFigureOut">
              <a:rPr lang="pl-PL" smtClean="0"/>
              <a:t>23.02.2026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02CBF-E50D-4C49-92BE-2868410C12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34021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4D5B9-AE5F-48E3-BDB1-8C692936F37A}" type="datetimeFigureOut">
              <a:rPr lang="pl-PL" smtClean="0"/>
              <a:t>23.02.2026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02CBF-E50D-4C49-92BE-2868410C12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33665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4D5B9-AE5F-48E3-BDB1-8C692936F37A}" type="datetimeFigureOut">
              <a:rPr lang="pl-PL" smtClean="0"/>
              <a:t>23.02.2026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02CBF-E50D-4C49-92BE-2868410C12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57449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4D5B9-AE5F-48E3-BDB1-8C692936F37A}" type="datetimeFigureOut">
              <a:rPr lang="pl-PL" smtClean="0"/>
              <a:t>23.02.2026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02CBF-E50D-4C49-92BE-2868410C12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4077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4D5B9-AE5F-48E3-BDB1-8C692936F37A}" type="datetimeFigureOut">
              <a:rPr lang="pl-PL" smtClean="0"/>
              <a:t>23.02.2026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02CBF-E50D-4C49-92BE-2868410C12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4191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4D5B9-AE5F-48E3-BDB1-8C692936F37A}" type="datetimeFigureOut">
              <a:rPr lang="pl-PL" smtClean="0"/>
              <a:t>23.02.2026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02CBF-E50D-4C49-92BE-2868410C12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51573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4D5B9-AE5F-48E3-BDB1-8C692936F37A}" type="datetimeFigureOut">
              <a:rPr lang="pl-PL" smtClean="0"/>
              <a:t>23.02.2026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02CBF-E50D-4C49-92BE-2868410C12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59826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91" y="0"/>
            <a:ext cx="11959818" cy="6858000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396370" y="2009325"/>
            <a:ext cx="604653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algn="ctr"/>
            <a:r>
              <a:rPr lang="pl-PL" sz="800" dirty="0"/>
              <a:t>Sterownik</a:t>
            </a:r>
          </a:p>
          <a:p>
            <a:pPr algn="ctr"/>
            <a:r>
              <a:rPr lang="pl-PL" sz="800" dirty="0"/>
              <a:t>ZDM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0878237" y="4838209"/>
            <a:ext cx="502061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algn="ctr"/>
            <a:r>
              <a:rPr lang="pl-PL" sz="800" dirty="0"/>
              <a:t>Studnia</a:t>
            </a:r>
          </a:p>
          <a:p>
            <a:pPr algn="ctr"/>
            <a:r>
              <a:rPr lang="pl-PL" sz="800" dirty="0"/>
              <a:t>ZDM</a:t>
            </a:r>
          </a:p>
        </p:txBody>
      </p:sp>
      <p:sp>
        <p:nvSpPr>
          <p:cNvPr id="5" name="pole tekstowe 4"/>
          <p:cNvSpPr txBox="1"/>
          <p:nvPr/>
        </p:nvSpPr>
        <p:spPr>
          <a:xfrm>
            <a:off x="9396766" y="5349058"/>
            <a:ext cx="1261884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algn="ctr"/>
            <a:r>
              <a:rPr lang="pl-PL" sz="800" dirty="0"/>
              <a:t>Konieczność budowy</a:t>
            </a:r>
          </a:p>
          <a:p>
            <a:pPr algn="ctr"/>
            <a:r>
              <a:rPr lang="pl-PL" sz="800" dirty="0"/>
              <a:t>Ok. 5 </a:t>
            </a:r>
            <a:r>
              <a:rPr lang="pl-PL" sz="800" dirty="0" err="1"/>
              <a:t>mb</a:t>
            </a:r>
            <a:r>
              <a:rPr lang="pl-PL" sz="800" dirty="0"/>
              <a:t>. Kanalizacji 2x40</a:t>
            </a:r>
          </a:p>
        </p:txBody>
      </p:sp>
      <p:cxnSp>
        <p:nvCxnSpPr>
          <p:cNvPr id="6" name="Łącznik prosty 5"/>
          <p:cNvCxnSpPr>
            <a:cxnSpLocks/>
          </p:cNvCxnSpPr>
          <p:nvPr/>
        </p:nvCxnSpPr>
        <p:spPr>
          <a:xfrm>
            <a:off x="11017250" y="5273675"/>
            <a:ext cx="77208" cy="19310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rostokąt 8"/>
          <p:cNvSpPr/>
          <p:nvPr/>
        </p:nvSpPr>
        <p:spPr>
          <a:xfrm>
            <a:off x="5986425" y="2178602"/>
            <a:ext cx="1104082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/>
            <a:r>
              <a:rPr lang="pl-PL" sz="800" dirty="0">
                <a:solidFill>
                  <a:prstClr val="black"/>
                </a:solidFill>
              </a:rPr>
              <a:t>Konieczność budowy</a:t>
            </a:r>
          </a:p>
          <a:p>
            <a:pPr lvl="0"/>
            <a:r>
              <a:rPr lang="pl-PL" sz="800" dirty="0">
                <a:solidFill>
                  <a:prstClr val="black"/>
                </a:solidFill>
              </a:rPr>
              <a:t>Ok. 450 </a:t>
            </a:r>
            <a:r>
              <a:rPr lang="pl-PL" sz="800" dirty="0" err="1">
                <a:solidFill>
                  <a:prstClr val="black"/>
                </a:solidFill>
              </a:rPr>
              <a:t>mb</a:t>
            </a:r>
            <a:r>
              <a:rPr lang="pl-PL" sz="800" dirty="0">
                <a:solidFill>
                  <a:prstClr val="black"/>
                </a:solidFill>
              </a:rPr>
              <a:t>. kabla 12J</a:t>
            </a:r>
          </a:p>
          <a:p>
            <a:pPr lvl="0"/>
            <a:r>
              <a:rPr lang="pl-PL" sz="800" dirty="0">
                <a:solidFill>
                  <a:prstClr val="black"/>
                </a:solidFill>
              </a:rPr>
              <a:t>Od sterownika ZDM</a:t>
            </a:r>
          </a:p>
        </p:txBody>
      </p:sp>
      <p:sp>
        <p:nvSpPr>
          <p:cNvPr id="8" name="pole tekstowe 7"/>
          <p:cNvSpPr txBox="1"/>
          <p:nvPr/>
        </p:nvSpPr>
        <p:spPr>
          <a:xfrm>
            <a:off x="4227441" y="62549"/>
            <a:ext cx="3075522" cy="307777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pl-PL" sz="1400" dirty="0"/>
              <a:t>Skrzyżowanie ul. Dąbrowskiego/Pilotów</a:t>
            </a:r>
          </a:p>
        </p:txBody>
      </p:sp>
    </p:spTree>
    <p:extLst>
      <p:ext uri="{BB962C8B-B14F-4D97-AF65-F5344CB8AC3E}">
        <p14:creationId xmlns:p14="http://schemas.microsoft.com/office/powerpoint/2010/main" val="2515808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2" y="1"/>
            <a:ext cx="11995842" cy="6858000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3221059" y="2002930"/>
            <a:ext cx="449162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algn="ctr"/>
            <a:r>
              <a:rPr lang="pl-PL" sz="800" dirty="0"/>
              <a:t>Szafka</a:t>
            </a:r>
          </a:p>
          <a:p>
            <a:pPr algn="ctr"/>
            <a:r>
              <a:rPr lang="pl-PL" sz="800" dirty="0"/>
              <a:t>ZDM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7545836" y="4588017"/>
            <a:ext cx="1313180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algn="ctr"/>
            <a:r>
              <a:rPr lang="pl-PL" sz="800" dirty="0"/>
              <a:t>Konieczność budowy</a:t>
            </a:r>
          </a:p>
          <a:p>
            <a:pPr algn="ctr"/>
            <a:r>
              <a:rPr lang="pl-PL" sz="800" dirty="0"/>
              <a:t>Ok. 35 </a:t>
            </a:r>
            <a:r>
              <a:rPr lang="pl-PL" sz="800" dirty="0" err="1"/>
              <a:t>mb</a:t>
            </a:r>
            <a:r>
              <a:rPr lang="pl-PL" sz="800" dirty="0"/>
              <a:t>. Kanalizacji 2x40</a:t>
            </a:r>
          </a:p>
        </p:txBody>
      </p:sp>
      <p:cxnSp>
        <p:nvCxnSpPr>
          <p:cNvPr id="5" name="Łącznik prosty 4"/>
          <p:cNvCxnSpPr>
            <a:cxnSpLocks/>
          </p:cNvCxnSpPr>
          <p:nvPr/>
        </p:nvCxnSpPr>
        <p:spPr>
          <a:xfrm>
            <a:off x="6743700" y="4901171"/>
            <a:ext cx="1326637" cy="57684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rostokąt 6"/>
          <p:cNvSpPr/>
          <p:nvPr/>
        </p:nvSpPr>
        <p:spPr>
          <a:xfrm>
            <a:off x="3555706" y="3321537"/>
            <a:ext cx="1104082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/>
            <a:r>
              <a:rPr lang="pl-PL" sz="800" dirty="0">
                <a:solidFill>
                  <a:prstClr val="black"/>
                </a:solidFill>
              </a:rPr>
              <a:t>Konieczność budowy</a:t>
            </a:r>
          </a:p>
          <a:p>
            <a:pPr lvl="0"/>
            <a:r>
              <a:rPr lang="pl-PL" sz="800" dirty="0">
                <a:solidFill>
                  <a:prstClr val="black"/>
                </a:solidFill>
              </a:rPr>
              <a:t>Ok. 200 </a:t>
            </a:r>
            <a:r>
              <a:rPr lang="pl-PL" sz="800" dirty="0" err="1">
                <a:solidFill>
                  <a:prstClr val="black"/>
                </a:solidFill>
              </a:rPr>
              <a:t>mb</a:t>
            </a:r>
            <a:r>
              <a:rPr lang="pl-PL" sz="800" dirty="0">
                <a:solidFill>
                  <a:prstClr val="black"/>
                </a:solidFill>
              </a:rPr>
              <a:t>. kabla 12J</a:t>
            </a:r>
          </a:p>
          <a:p>
            <a:pPr lvl="0"/>
            <a:r>
              <a:rPr lang="pl-PL" sz="800" dirty="0">
                <a:solidFill>
                  <a:prstClr val="black"/>
                </a:solidFill>
              </a:rPr>
              <a:t>Od sterownika ZDM</a:t>
            </a:r>
          </a:p>
        </p:txBody>
      </p:sp>
      <p:sp>
        <p:nvSpPr>
          <p:cNvPr id="8" name="pole tekstowe 7"/>
          <p:cNvSpPr txBox="1"/>
          <p:nvPr/>
        </p:nvSpPr>
        <p:spPr>
          <a:xfrm>
            <a:off x="4227441" y="62549"/>
            <a:ext cx="3200171" cy="307777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pl-PL" sz="1400" dirty="0"/>
              <a:t>Skrzyżowanie ul. Dąbrowskiego/Bużańska</a:t>
            </a:r>
          </a:p>
        </p:txBody>
      </p:sp>
    </p:spTree>
    <p:extLst>
      <p:ext uri="{BB962C8B-B14F-4D97-AF65-F5344CB8AC3E}">
        <p14:creationId xmlns:p14="http://schemas.microsoft.com/office/powerpoint/2010/main" val="500295279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60</Words>
  <Application>Microsoft Office PowerPoint</Application>
  <PresentationFormat>Panoramiczny</PresentationFormat>
  <Paragraphs>18</Paragraphs>
  <Slides>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Motyw pakietu Office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Jacek Łopatka</dc:creator>
  <cp:lastModifiedBy>Karol Szybiński</cp:lastModifiedBy>
  <cp:revision>19</cp:revision>
  <cp:lastPrinted>2023-06-13T07:59:00Z</cp:lastPrinted>
  <dcterms:created xsi:type="dcterms:W3CDTF">2023-06-12T08:50:27Z</dcterms:created>
  <dcterms:modified xsi:type="dcterms:W3CDTF">2026-02-23T11:25:03Z</dcterms:modified>
</cp:coreProperties>
</file>