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12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4894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126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100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821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7387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7776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3593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3969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2848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7078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1379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8D755-38FC-4363-AE18-A6EA37487DC8}" type="datetimeFigureOut">
              <a:rPr lang="pl-PL" smtClean="0"/>
              <a:t>26.02.2024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742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8081865E-6B11-4CD5-8A9D-40172A4FDD51}"/>
              </a:ext>
            </a:extLst>
          </p:cNvPr>
          <p:cNvSpPr txBox="1"/>
          <p:nvPr/>
        </p:nvSpPr>
        <p:spPr>
          <a:xfrm>
            <a:off x="7627620" y="6096001"/>
            <a:ext cx="2179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Stacja gazowa: ZZZ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Numer stacji: XX/YYYY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Wersja schematu: 1.0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Data aktualizacji: 2022.07.18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Wykonał: Imię i Nazwisko</a:t>
            </a:r>
          </a:p>
        </p:txBody>
      </p:sp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9EA4CF24-E518-4E3D-BE1F-B600E7026E92}"/>
              </a:ext>
            </a:extLst>
          </p:cNvPr>
          <p:cNvCxnSpPr/>
          <p:nvPr/>
        </p:nvCxnSpPr>
        <p:spPr>
          <a:xfrm>
            <a:off x="220980" y="495300"/>
            <a:ext cx="9395460" cy="0"/>
          </a:xfrm>
          <a:prstGeom prst="line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0D5348C-01E0-447F-B23A-2056BA1B55AF}"/>
              </a:ext>
            </a:extLst>
          </p:cNvPr>
          <p:cNvSpPr txBox="1"/>
          <p:nvPr/>
        </p:nvSpPr>
        <p:spPr>
          <a:xfrm>
            <a:off x="220980" y="218301"/>
            <a:ext cx="93954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Stacja gazowa: ZZZ</a:t>
            </a:r>
          </a:p>
        </p:txBody>
      </p:sp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31C736ED-7659-4EF8-98F8-6A0DA4C77810}"/>
              </a:ext>
            </a:extLst>
          </p:cNvPr>
          <p:cNvSpPr/>
          <p:nvPr/>
        </p:nvSpPr>
        <p:spPr>
          <a:xfrm>
            <a:off x="1467393" y="1379225"/>
            <a:ext cx="1165860" cy="7162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Router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TYP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 WAN: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 LAN: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Maska:</a:t>
            </a:r>
          </a:p>
        </p:txBody>
      </p:sp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05E36CB1-F1DF-4BB5-86B6-9C5A2B1246CD}"/>
              </a:ext>
            </a:extLst>
          </p:cNvPr>
          <p:cNvSpPr/>
          <p:nvPr/>
        </p:nvSpPr>
        <p:spPr>
          <a:xfrm>
            <a:off x="1577340" y="3511738"/>
            <a:ext cx="1165860" cy="7162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Router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TYP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 WAN: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 LAN: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Maska: </a:t>
            </a:r>
          </a:p>
          <a:p>
            <a:pPr algn="ctr"/>
            <a:endParaRPr lang="pl-PL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id="{C27122E0-8808-40B5-9A78-0086C17E0AED}"/>
              </a:ext>
            </a:extLst>
          </p:cNvPr>
          <p:cNvSpPr/>
          <p:nvPr/>
        </p:nvSpPr>
        <p:spPr>
          <a:xfrm>
            <a:off x="4762500" y="1379225"/>
            <a:ext cx="1165860" cy="7162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 err="1">
                <a:latin typeface="Arial" panose="020B0604020202020204" pitchFamily="34" charset="0"/>
                <a:cs typeface="Arial" panose="020B0604020202020204" pitchFamily="34" charset="0"/>
              </a:rPr>
              <a:t>Nport</a:t>
            </a:r>
            <a:endParaRPr lang="pl-PL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MOXA 5450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IP: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Maska: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Brama:</a:t>
            </a:r>
          </a:p>
        </p:txBody>
      </p:sp>
      <p:sp>
        <p:nvSpPr>
          <p:cNvPr id="12" name="Prostokąt: zaokrąglone rogi 11">
            <a:extLst>
              <a:ext uri="{FF2B5EF4-FFF2-40B4-BE49-F238E27FC236}">
                <a16:creationId xmlns:a16="http://schemas.microsoft.com/office/drawing/2014/main" id="{3BC977FF-BD96-4314-8CD9-BA8A0C0F1E27}"/>
              </a:ext>
            </a:extLst>
          </p:cNvPr>
          <p:cNvSpPr/>
          <p:nvPr/>
        </p:nvSpPr>
        <p:spPr>
          <a:xfrm>
            <a:off x="4762500" y="3505205"/>
            <a:ext cx="1165860" cy="7162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 err="1">
                <a:latin typeface="Arial" panose="020B0604020202020204" pitchFamily="34" charset="0"/>
                <a:cs typeface="Arial" panose="020B0604020202020204" pitchFamily="34" charset="0"/>
              </a:rPr>
              <a:t>Nport</a:t>
            </a:r>
            <a:endParaRPr lang="pl-PL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MOXA 5450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IP: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Maska: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Brama:</a:t>
            </a:r>
          </a:p>
        </p:txBody>
      </p:sp>
      <p:sp>
        <p:nvSpPr>
          <p:cNvPr id="14" name="Prostokąt: zaokrąglone rogi 13">
            <a:extLst>
              <a:ext uri="{FF2B5EF4-FFF2-40B4-BE49-F238E27FC236}">
                <a16:creationId xmlns:a16="http://schemas.microsoft.com/office/drawing/2014/main" id="{2CDCBDB8-5D67-47FF-B288-EB161089E053}"/>
              </a:ext>
            </a:extLst>
          </p:cNvPr>
          <p:cNvSpPr/>
          <p:nvPr/>
        </p:nvSpPr>
        <p:spPr>
          <a:xfrm>
            <a:off x="7551420" y="1375418"/>
            <a:ext cx="1165860" cy="71627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Rejestrator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Plum </a:t>
            </a:r>
            <a:r>
              <a:rPr lang="pl-PL" sz="700" dirty="0" err="1">
                <a:latin typeface="Arial" panose="020B0604020202020204" pitchFamily="34" charset="0"/>
                <a:cs typeface="Arial" panose="020B0604020202020204" pitchFamily="34" charset="0"/>
              </a:rPr>
              <a:t>MacREJ</a:t>
            </a:r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 II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RS-485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GazModem2</a:t>
            </a:r>
          </a:p>
        </p:txBody>
      </p:sp>
      <p:sp>
        <p:nvSpPr>
          <p:cNvPr id="15" name="Prostokąt: zaokrąglone rogi 14">
            <a:extLst>
              <a:ext uri="{FF2B5EF4-FFF2-40B4-BE49-F238E27FC236}">
                <a16:creationId xmlns:a16="http://schemas.microsoft.com/office/drawing/2014/main" id="{D1406560-6925-49AD-8112-A5235B205526}"/>
              </a:ext>
            </a:extLst>
          </p:cNvPr>
          <p:cNvSpPr/>
          <p:nvPr/>
        </p:nvSpPr>
        <p:spPr>
          <a:xfrm>
            <a:off x="7551420" y="2442215"/>
            <a:ext cx="1165860" cy="71627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PLC</a:t>
            </a:r>
          </a:p>
          <a:p>
            <a:pPr algn="ctr"/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GE </a:t>
            </a:r>
            <a:r>
              <a:rPr lang="pl-PL" sz="800" dirty="0" err="1">
                <a:latin typeface="Arial" panose="020B0604020202020204" pitchFamily="34" charset="0"/>
                <a:cs typeface="Arial" panose="020B0604020202020204" pitchFamily="34" charset="0"/>
              </a:rPr>
              <a:t>VersaMax</a:t>
            </a:r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RS-485</a:t>
            </a:r>
          </a:p>
          <a:p>
            <a:pPr algn="ctr"/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Modbus RTU</a:t>
            </a:r>
          </a:p>
        </p:txBody>
      </p:sp>
      <p:sp>
        <p:nvSpPr>
          <p:cNvPr id="16" name="Prostokąt: zaokrąglone rogi 15">
            <a:extLst>
              <a:ext uri="{FF2B5EF4-FFF2-40B4-BE49-F238E27FC236}">
                <a16:creationId xmlns:a16="http://schemas.microsoft.com/office/drawing/2014/main" id="{8302D612-F103-4B50-A7EE-01DF2C7245DC}"/>
              </a:ext>
            </a:extLst>
          </p:cNvPr>
          <p:cNvSpPr/>
          <p:nvPr/>
        </p:nvSpPr>
        <p:spPr>
          <a:xfrm>
            <a:off x="7551420" y="3470915"/>
            <a:ext cx="1165860" cy="71627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Nawanialnia</a:t>
            </a:r>
          </a:p>
          <a:p>
            <a:pPr algn="ctr"/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Dosaodor-D</a:t>
            </a:r>
          </a:p>
          <a:p>
            <a:pPr algn="ctr"/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RS-485</a:t>
            </a:r>
          </a:p>
          <a:p>
            <a:pPr algn="ctr"/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Modbus RTU</a:t>
            </a:r>
          </a:p>
        </p:txBody>
      </p:sp>
      <p:sp>
        <p:nvSpPr>
          <p:cNvPr id="17" name="Prostokąt: zaokrąglone rogi 16">
            <a:extLst>
              <a:ext uri="{FF2B5EF4-FFF2-40B4-BE49-F238E27FC236}">
                <a16:creationId xmlns:a16="http://schemas.microsoft.com/office/drawing/2014/main" id="{AA81031E-B4EE-4C8E-AC55-3532F3418FE4}"/>
              </a:ext>
            </a:extLst>
          </p:cNvPr>
          <p:cNvSpPr/>
          <p:nvPr/>
        </p:nvSpPr>
        <p:spPr>
          <a:xfrm>
            <a:off x="7551420" y="4533905"/>
            <a:ext cx="1165860" cy="71627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Przelicznik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MacMatIV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RS-485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GazModem2</a:t>
            </a:r>
          </a:p>
        </p:txBody>
      </p:sp>
      <p:cxnSp>
        <p:nvCxnSpPr>
          <p:cNvPr id="21" name="Łącznik: łamany 20">
            <a:extLst>
              <a:ext uri="{FF2B5EF4-FFF2-40B4-BE49-F238E27FC236}">
                <a16:creationId xmlns:a16="http://schemas.microsoft.com/office/drawing/2014/main" id="{4A1659F0-4FBC-4423-A971-1D309232EE5B}"/>
              </a:ext>
            </a:extLst>
          </p:cNvPr>
          <p:cNvCxnSpPr>
            <a:cxnSpLocks/>
            <a:stCxn id="15" idx="1"/>
          </p:cNvCxnSpPr>
          <p:nvPr/>
        </p:nvCxnSpPr>
        <p:spPr>
          <a:xfrm rot="10800000">
            <a:off x="6739890" y="1737362"/>
            <a:ext cx="811530" cy="1062991"/>
          </a:xfrm>
          <a:prstGeom prst="bentConnector2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Łącznik: łamany 24">
            <a:extLst>
              <a:ext uri="{FF2B5EF4-FFF2-40B4-BE49-F238E27FC236}">
                <a16:creationId xmlns:a16="http://schemas.microsoft.com/office/drawing/2014/main" id="{08955923-034B-464F-9131-6ED8D3A3C296}"/>
              </a:ext>
            </a:extLst>
          </p:cNvPr>
          <p:cNvCxnSpPr>
            <a:stCxn id="11" idx="3"/>
            <a:endCxn id="14" idx="1"/>
          </p:cNvCxnSpPr>
          <p:nvPr/>
        </p:nvCxnSpPr>
        <p:spPr>
          <a:xfrm flipV="1">
            <a:off x="5928360" y="1733555"/>
            <a:ext cx="1623060" cy="3807"/>
          </a:xfrm>
          <a:prstGeom prst="bentConnector3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Łącznik: łamany 27">
            <a:extLst>
              <a:ext uri="{FF2B5EF4-FFF2-40B4-BE49-F238E27FC236}">
                <a16:creationId xmlns:a16="http://schemas.microsoft.com/office/drawing/2014/main" id="{97711C6F-0364-4434-89DB-383A8D6196F5}"/>
              </a:ext>
            </a:extLst>
          </p:cNvPr>
          <p:cNvCxnSpPr>
            <a:endCxn id="16" idx="1"/>
          </p:cNvCxnSpPr>
          <p:nvPr/>
        </p:nvCxnSpPr>
        <p:spPr>
          <a:xfrm rot="16200000" flipH="1">
            <a:off x="6631305" y="2908937"/>
            <a:ext cx="1028700" cy="811530"/>
          </a:xfrm>
          <a:prstGeom prst="bentConnector2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Łącznik: łamany 29">
            <a:extLst>
              <a:ext uri="{FF2B5EF4-FFF2-40B4-BE49-F238E27FC236}">
                <a16:creationId xmlns:a16="http://schemas.microsoft.com/office/drawing/2014/main" id="{C35398DF-6DBE-4926-9013-B355E5D0CB87}"/>
              </a:ext>
            </a:extLst>
          </p:cNvPr>
          <p:cNvCxnSpPr>
            <a:stCxn id="17" idx="1"/>
          </p:cNvCxnSpPr>
          <p:nvPr/>
        </p:nvCxnSpPr>
        <p:spPr>
          <a:xfrm rot="10800000">
            <a:off x="6739890" y="3829052"/>
            <a:ext cx="811530" cy="1062990"/>
          </a:xfrm>
          <a:prstGeom prst="bentConnector2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Łącznik: łamany 31">
            <a:extLst>
              <a:ext uri="{FF2B5EF4-FFF2-40B4-BE49-F238E27FC236}">
                <a16:creationId xmlns:a16="http://schemas.microsoft.com/office/drawing/2014/main" id="{7F10EF1C-13C1-4EFC-855A-F64D3F148771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5928360" y="1143001"/>
            <a:ext cx="388620" cy="2720341"/>
          </a:xfrm>
          <a:prstGeom prst="bentConnector2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Łącznik: łamany 33">
            <a:extLst>
              <a:ext uri="{FF2B5EF4-FFF2-40B4-BE49-F238E27FC236}">
                <a16:creationId xmlns:a16="http://schemas.microsoft.com/office/drawing/2014/main" id="{29662BB0-FCBB-4F48-8E9A-476CCB9033D5}"/>
              </a:ext>
            </a:extLst>
          </p:cNvPr>
          <p:cNvCxnSpPr>
            <a:stCxn id="14" idx="0"/>
          </p:cNvCxnSpPr>
          <p:nvPr/>
        </p:nvCxnSpPr>
        <p:spPr>
          <a:xfrm rot="16200000" flipV="1">
            <a:off x="7109457" y="350525"/>
            <a:ext cx="232417" cy="1817370"/>
          </a:xfrm>
          <a:prstGeom prst="bentConnector2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Łącznik: łamany 35">
            <a:extLst>
              <a:ext uri="{FF2B5EF4-FFF2-40B4-BE49-F238E27FC236}">
                <a16:creationId xmlns:a16="http://schemas.microsoft.com/office/drawing/2014/main" id="{2B640A73-468B-4050-8F92-02CF4EECAB66}"/>
              </a:ext>
            </a:extLst>
          </p:cNvPr>
          <p:cNvCxnSpPr>
            <a:stCxn id="15" idx="0"/>
          </p:cNvCxnSpPr>
          <p:nvPr/>
        </p:nvCxnSpPr>
        <p:spPr>
          <a:xfrm rot="16200000" flipV="1">
            <a:off x="7135173" y="1443038"/>
            <a:ext cx="180984" cy="1817370"/>
          </a:xfrm>
          <a:prstGeom prst="bentConnector2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Łącznik: łamany 37">
            <a:extLst>
              <a:ext uri="{FF2B5EF4-FFF2-40B4-BE49-F238E27FC236}">
                <a16:creationId xmlns:a16="http://schemas.microsoft.com/office/drawing/2014/main" id="{8F292F21-A315-471F-8051-9425E962A278}"/>
              </a:ext>
            </a:extLst>
          </p:cNvPr>
          <p:cNvCxnSpPr>
            <a:stCxn id="16" idx="0"/>
          </p:cNvCxnSpPr>
          <p:nvPr/>
        </p:nvCxnSpPr>
        <p:spPr>
          <a:xfrm rot="16200000" flipV="1">
            <a:off x="7102312" y="2438877"/>
            <a:ext cx="246706" cy="1817370"/>
          </a:xfrm>
          <a:prstGeom prst="bentConnector2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Łącznik: łamany 39">
            <a:extLst>
              <a:ext uri="{FF2B5EF4-FFF2-40B4-BE49-F238E27FC236}">
                <a16:creationId xmlns:a16="http://schemas.microsoft.com/office/drawing/2014/main" id="{E477B55C-C6AF-40F4-9E42-E26182A0D4F8}"/>
              </a:ext>
            </a:extLst>
          </p:cNvPr>
          <p:cNvCxnSpPr>
            <a:cxnSpLocks/>
            <a:stCxn id="17" idx="0"/>
          </p:cNvCxnSpPr>
          <p:nvPr/>
        </p:nvCxnSpPr>
        <p:spPr>
          <a:xfrm rot="16200000" flipV="1">
            <a:off x="7152318" y="3551873"/>
            <a:ext cx="146695" cy="1817370"/>
          </a:xfrm>
          <a:prstGeom prst="bentConnector2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Łącznik prosty 54">
            <a:extLst>
              <a:ext uri="{FF2B5EF4-FFF2-40B4-BE49-F238E27FC236}">
                <a16:creationId xmlns:a16="http://schemas.microsoft.com/office/drawing/2014/main" id="{A211FFCE-D5C7-4930-A8D9-BEC9DAD04D19}"/>
              </a:ext>
            </a:extLst>
          </p:cNvPr>
          <p:cNvCxnSpPr/>
          <p:nvPr/>
        </p:nvCxnSpPr>
        <p:spPr>
          <a:xfrm>
            <a:off x="6316980" y="3863342"/>
            <a:ext cx="0" cy="52386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pole tekstowe 63">
            <a:extLst>
              <a:ext uri="{FF2B5EF4-FFF2-40B4-BE49-F238E27FC236}">
                <a16:creationId xmlns:a16="http://schemas.microsoft.com/office/drawing/2014/main" id="{37BE0071-E3A4-44E7-AF67-ED3CE01B5B0A}"/>
              </a:ext>
            </a:extLst>
          </p:cNvPr>
          <p:cNvSpPr txBox="1"/>
          <p:nvPr/>
        </p:nvSpPr>
        <p:spPr>
          <a:xfrm>
            <a:off x="2287345" y="900886"/>
            <a:ext cx="8050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Sieć Ethernet</a:t>
            </a:r>
          </a:p>
        </p:txBody>
      </p:sp>
      <p:sp>
        <p:nvSpPr>
          <p:cNvPr id="65" name="pole tekstowe 64">
            <a:extLst>
              <a:ext uri="{FF2B5EF4-FFF2-40B4-BE49-F238E27FC236}">
                <a16:creationId xmlns:a16="http://schemas.microsoft.com/office/drawing/2014/main" id="{7410B720-65BF-4AB8-B3BC-A491E5AF5BB6}"/>
              </a:ext>
            </a:extLst>
          </p:cNvPr>
          <p:cNvSpPr txBox="1"/>
          <p:nvPr/>
        </p:nvSpPr>
        <p:spPr>
          <a:xfrm>
            <a:off x="6659879" y="900886"/>
            <a:ext cx="7633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Sieć RS-485</a:t>
            </a:r>
          </a:p>
        </p:txBody>
      </p:sp>
      <p:sp>
        <p:nvSpPr>
          <p:cNvPr id="66" name="pole tekstowe 65">
            <a:extLst>
              <a:ext uri="{FF2B5EF4-FFF2-40B4-BE49-F238E27FC236}">
                <a16:creationId xmlns:a16="http://schemas.microsoft.com/office/drawing/2014/main" id="{837E5A2E-F88C-4620-96DD-FF84AED3A22E}"/>
              </a:ext>
            </a:extLst>
          </p:cNvPr>
          <p:cNvSpPr txBox="1"/>
          <p:nvPr/>
        </p:nvSpPr>
        <p:spPr>
          <a:xfrm>
            <a:off x="76200" y="6597850"/>
            <a:ext cx="56249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i="1" dirty="0">
                <a:latin typeface="Arial" panose="020B0604020202020204" pitchFamily="34" charset="0"/>
                <a:cs typeface="Arial" panose="020B0604020202020204" pitchFamily="34" charset="0"/>
              </a:rPr>
              <a:t>Kolorem niebieskim oznaczono urządzenia komunikacyjne a kolorem pomarańczowym urządzenia pomiarowe i automatyki przemysłowej.</a:t>
            </a:r>
          </a:p>
        </p:txBody>
      </p:sp>
      <p:sp>
        <p:nvSpPr>
          <p:cNvPr id="67" name="pole tekstowe 66">
            <a:extLst>
              <a:ext uri="{FF2B5EF4-FFF2-40B4-BE49-F238E27FC236}">
                <a16:creationId xmlns:a16="http://schemas.microsoft.com/office/drawing/2014/main" id="{82258DE0-EBA4-4BD0-AA0A-10F17D4E3789}"/>
              </a:ext>
            </a:extLst>
          </p:cNvPr>
          <p:cNvSpPr txBox="1"/>
          <p:nvPr/>
        </p:nvSpPr>
        <p:spPr>
          <a:xfrm>
            <a:off x="7124700" y="510311"/>
            <a:ext cx="249174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Ideowy schemat toru transmisji danych z urządzeń AKPiA.</a:t>
            </a:r>
          </a:p>
        </p:txBody>
      </p:sp>
      <p:cxnSp>
        <p:nvCxnSpPr>
          <p:cNvPr id="3" name="Łącznik prosty 2">
            <a:extLst>
              <a:ext uri="{FF2B5EF4-FFF2-40B4-BE49-F238E27FC236}">
                <a16:creationId xmlns:a16="http://schemas.microsoft.com/office/drawing/2014/main" id="{55183320-6B6C-6A95-2700-B8059621A6C0}"/>
              </a:ext>
            </a:extLst>
          </p:cNvPr>
          <p:cNvCxnSpPr>
            <a:stCxn id="8" idx="3"/>
            <a:endCxn id="11" idx="1"/>
          </p:cNvCxnSpPr>
          <p:nvPr/>
        </p:nvCxnSpPr>
        <p:spPr>
          <a:xfrm>
            <a:off x="2633253" y="1737362"/>
            <a:ext cx="21292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925B5EA0-399A-B5E6-38E3-1761FD5F87DC}"/>
              </a:ext>
            </a:extLst>
          </p:cNvPr>
          <p:cNvCxnSpPr>
            <a:stCxn id="10" idx="3"/>
            <a:endCxn id="12" idx="1"/>
          </p:cNvCxnSpPr>
          <p:nvPr/>
        </p:nvCxnSpPr>
        <p:spPr>
          <a:xfrm flipV="1">
            <a:off x="2743200" y="3863342"/>
            <a:ext cx="2019300" cy="65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05B60539-10F7-2DB8-E853-3389184EDA22}"/>
              </a:ext>
            </a:extLst>
          </p:cNvPr>
          <p:cNvSpPr txBox="1"/>
          <p:nvPr/>
        </p:nvSpPr>
        <p:spPr>
          <a:xfrm>
            <a:off x="3160263" y="1536121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LAN</a:t>
            </a:r>
          </a:p>
        </p:txBody>
      </p: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368F5033-227A-B3DF-6D43-A386DFACF4E8}"/>
              </a:ext>
            </a:extLst>
          </p:cNvPr>
          <p:cNvSpPr txBox="1"/>
          <p:nvPr/>
        </p:nvSpPr>
        <p:spPr>
          <a:xfrm>
            <a:off x="3211598" y="3627859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LAN</a:t>
            </a:r>
          </a:p>
        </p:txBody>
      </p:sp>
    </p:spTree>
    <p:extLst>
      <p:ext uri="{BB962C8B-B14F-4D97-AF65-F5344CB8AC3E}">
        <p14:creationId xmlns:p14="http://schemas.microsoft.com/office/powerpoint/2010/main" val="17533830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115</Words>
  <Application>Microsoft Office PowerPoint</Application>
  <PresentationFormat>Papier A4 (210x297 mm)</PresentationFormat>
  <Paragraphs>48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Gromadzki Krzysztof</dc:creator>
  <cp:lastModifiedBy>Jarosz Piotr (PSG)</cp:lastModifiedBy>
  <cp:revision>18</cp:revision>
  <dcterms:created xsi:type="dcterms:W3CDTF">2022-07-18T08:43:13Z</dcterms:created>
  <dcterms:modified xsi:type="dcterms:W3CDTF">2024-02-26T13:35:55Z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73bfdf7-b3d6-42a7-9f35-f649f45df770_Enabled">
    <vt:lpwstr>true</vt:lpwstr>
  </property>
  <property fmtid="{D5CDD505-2E9C-101B-9397-08002B2CF9AE}" pid="3" name="MSIP_Label_873bfdf7-b3d6-42a7-9f35-f649f45df770_SetDate">
    <vt:lpwstr>2022-07-18T08:43:14Z</vt:lpwstr>
  </property>
  <property fmtid="{D5CDD505-2E9C-101B-9397-08002B2CF9AE}" pid="4" name="MSIP_Label_873bfdf7-b3d6-42a7-9f35-f649f45df770_Method">
    <vt:lpwstr>Standard</vt:lpwstr>
  </property>
  <property fmtid="{D5CDD505-2E9C-101B-9397-08002B2CF9AE}" pid="5" name="MSIP_Label_873bfdf7-b3d6-42a7-9f35-f649f45df770_Name">
    <vt:lpwstr>873bfdf7-b3d6-42a7-9f35-f649f45df770</vt:lpwstr>
  </property>
  <property fmtid="{D5CDD505-2E9C-101B-9397-08002B2CF9AE}" pid="6" name="MSIP_Label_873bfdf7-b3d6-42a7-9f35-f649f45df770_SiteId">
    <vt:lpwstr>ef14d27b-bd2c-4b20-81f6-f50d7f33c306</vt:lpwstr>
  </property>
  <property fmtid="{D5CDD505-2E9C-101B-9397-08002B2CF9AE}" pid="7" name="MSIP_Label_873bfdf7-b3d6-42a7-9f35-f649f45df770_ActionId">
    <vt:lpwstr>94833b89-0df0-4e19-8797-3877b5d41046</vt:lpwstr>
  </property>
  <property fmtid="{D5CDD505-2E9C-101B-9397-08002B2CF9AE}" pid="8" name="MSIP_Label_873bfdf7-b3d6-42a7-9f35-f649f45df770_ContentBits">
    <vt:lpwstr>0</vt:lpwstr>
  </property>
</Properties>
</file>